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6.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6"/>
  </p:notesMasterIdLst>
  <p:sldIdLst>
    <p:sldId id="264" r:id="rId2"/>
    <p:sldId id="283" r:id="rId3"/>
    <p:sldId id="261" r:id="rId4"/>
    <p:sldId id="259" r:id="rId5"/>
    <p:sldId id="285" r:id="rId6"/>
    <p:sldId id="258" r:id="rId7"/>
    <p:sldId id="286" r:id="rId8"/>
    <p:sldId id="287" r:id="rId9"/>
    <p:sldId id="288" r:id="rId10"/>
    <p:sldId id="275" r:id="rId11"/>
    <p:sldId id="291" r:id="rId12"/>
    <p:sldId id="290" r:id="rId13"/>
    <p:sldId id="289" r:id="rId14"/>
    <p:sldId id="295" r:id="rId15"/>
    <p:sldId id="294" r:id="rId16"/>
    <p:sldId id="293" r:id="rId17"/>
    <p:sldId id="292" r:id="rId18"/>
    <p:sldId id="299" r:id="rId19"/>
    <p:sldId id="298" r:id="rId20"/>
    <p:sldId id="296" r:id="rId21"/>
    <p:sldId id="297" r:id="rId22"/>
    <p:sldId id="301" r:id="rId23"/>
    <p:sldId id="300" r:id="rId24"/>
    <p:sldId id="256" r:id="rId25"/>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showPr>
  <p:clrMru>
    <a:srgbClr val="376092"/>
    <a:srgbClr val="E905A8"/>
    <a:srgbClr val="FFCC00"/>
    <a:srgbClr val="6633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83" autoAdjust="0"/>
    <p:restoredTop sz="95560" autoAdjust="0"/>
  </p:normalViewPr>
  <p:slideViewPr>
    <p:cSldViewPr>
      <p:cViewPr varScale="1">
        <p:scale>
          <a:sx n="80" d="100"/>
          <a:sy n="80" d="100"/>
        </p:scale>
        <p:origin x="-1086"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121BC3F6-15ED-4E25-BC7A-9FD2ACCBD0D3}" type="datetimeFigureOut">
              <a:rPr lang="ru-RU"/>
              <a:pPr>
                <a:defRPr/>
              </a:pPr>
              <a:t>03.12.2020</a:t>
            </a:fld>
            <a:endParaRPr lang="ru-RU" dirty="0"/>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ru-RU" noProof="0" dirty="0"/>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noProof="0" smtClean="0"/>
              <a:t>Образец текста</a:t>
            </a:r>
          </a:p>
          <a:p>
            <a:pPr lvl="1"/>
            <a:r>
              <a:rPr lang="ru-RU" noProof="0" smtClean="0"/>
              <a:t>Второй уровень</a:t>
            </a:r>
          </a:p>
          <a:p>
            <a:pPr lvl="2"/>
            <a:r>
              <a:rPr lang="ru-RU" noProof="0" smtClean="0"/>
              <a:t>Третий уровень</a:t>
            </a:r>
          </a:p>
          <a:p>
            <a:pPr lvl="3"/>
            <a:r>
              <a:rPr lang="ru-RU" noProof="0" smtClean="0"/>
              <a:t>Четвертый уровень</a:t>
            </a:r>
          </a:p>
          <a:p>
            <a:pPr lvl="4"/>
            <a:r>
              <a:rPr lang="ru-RU" noProof="0" smtClean="0"/>
              <a:t>Пятый уровень</a:t>
            </a:r>
            <a:endParaRPr lang="ru-RU" noProof="0"/>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9C56FD6A-9C6B-4CD4-9B55-26854CE99FBA}" type="slidenum">
              <a:rPr lang="ru-RU"/>
              <a:pPr>
                <a:defRPr/>
              </a:pPr>
              <a:t>‹#›</a:t>
            </a:fld>
            <a:endParaRPr lang="ru-RU" dirty="0"/>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Образ слайда 1"/>
          <p:cNvSpPr>
            <a:spLocks noGrp="1" noRot="1" noChangeAspect="1"/>
          </p:cNvSpPr>
          <p:nvPr>
            <p:ph type="sldImg"/>
          </p:nvPr>
        </p:nvSpPr>
        <p:spPr bwMode="auto">
          <a:noFill/>
          <a:ln>
            <a:solidFill>
              <a:srgbClr val="000000"/>
            </a:solidFill>
            <a:miter lim="800000"/>
            <a:headEnd/>
            <a:tailEnd/>
          </a:ln>
        </p:spPr>
      </p:sp>
      <p:sp>
        <p:nvSpPr>
          <p:cNvPr id="15362" name="Заметки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ru-RU" smtClean="0"/>
          </a:p>
        </p:txBody>
      </p:sp>
      <p:sp>
        <p:nvSpPr>
          <p:cNvPr id="15363" name="Номер слайда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CD6362F1-4DF6-4C6C-8325-6FE6B3F35879}" type="slidenum">
              <a:rPr lang="ru-RU">
                <a:cs typeface="Arial" charset="0"/>
              </a:rPr>
              <a:pPr fontAlgn="base">
                <a:spcBef>
                  <a:spcPct val="0"/>
                </a:spcBef>
                <a:spcAft>
                  <a:spcPct val="0"/>
                </a:spcAft>
                <a:defRPr/>
              </a:pPr>
              <a:t>1</a:t>
            </a:fld>
            <a:endParaRPr lang="ru-RU">
              <a:cs typeface="Arial"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Образ слайда 1"/>
          <p:cNvSpPr>
            <a:spLocks noGrp="1" noRot="1" noChangeAspect="1"/>
          </p:cNvSpPr>
          <p:nvPr>
            <p:ph type="sldImg"/>
          </p:nvPr>
        </p:nvSpPr>
        <p:spPr bwMode="auto">
          <a:noFill/>
          <a:ln>
            <a:solidFill>
              <a:srgbClr val="000000"/>
            </a:solidFill>
            <a:miter lim="800000"/>
            <a:headEnd/>
            <a:tailEnd/>
          </a:ln>
        </p:spPr>
      </p:sp>
      <p:sp>
        <p:nvSpPr>
          <p:cNvPr id="18434" name="Заметки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ru-RU" smtClean="0"/>
          </a:p>
        </p:txBody>
      </p:sp>
      <p:sp>
        <p:nvSpPr>
          <p:cNvPr id="18435" name="Номер слайда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08ACAD0F-BF99-42B8-A142-5A06E736B040}" type="slidenum">
              <a:rPr lang="ru-RU">
                <a:cs typeface="Arial" charset="0"/>
              </a:rPr>
              <a:pPr fontAlgn="base">
                <a:spcBef>
                  <a:spcPct val="0"/>
                </a:spcBef>
                <a:spcAft>
                  <a:spcPct val="0"/>
                </a:spcAft>
                <a:defRPr/>
              </a:pPr>
              <a:t>3</a:t>
            </a:fld>
            <a:endParaRPr lang="ru-RU">
              <a:cs typeface="Arial"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Образ слайда 1"/>
          <p:cNvSpPr>
            <a:spLocks noGrp="1" noRot="1" noChangeAspect="1"/>
          </p:cNvSpPr>
          <p:nvPr>
            <p:ph type="sldImg"/>
          </p:nvPr>
        </p:nvSpPr>
        <p:spPr bwMode="auto">
          <a:noFill/>
          <a:ln>
            <a:solidFill>
              <a:srgbClr val="000000"/>
            </a:solidFill>
            <a:miter lim="800000"/>
            <a:headEnd/>
            <a:tailEnd/>
          </a:ln>
        </p:spPr>
      </p:sp>
      <p:sp>
        <p:nvSpPr>
          <p:cNvPr id="21506" name="Заметки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ru-RU" smtClean="0"/>
          </a:p>
        </p:txBody>
      </p:sp>
      <p:sp>
        <p:nvSpPr>
          <p:cNvPr id="21507" name="Номер слайда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123C059F-9461-40F1-AFF9-C4AE625F6DB7}" type="slidenum">
              <a:rPr lang="ru-RU">
                <a:cs typeface="Arial" charset="0"/>
              </a:rPr>
              <a:pPr fontAlgn="base">
                <a:spcBef>
                  <a:spcPct val="0"/>
                </a:spcBef>
                <a:spcAft>
                  <a:spcPct val="0"/>
                </a:spcAft>
                <a:defRPr/>
              </a:pPr>
              <a:t>6</a:t>
            </a:fld>
            <a:endParaRPr lang="ru-RU">
              <a:cs typeface="Arial"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Образ слайда 1"/>
          <p:cNvSpPr>
            <a:spLocks noGrp="1" noRot="1" noChangeAspect="1"/>
          </p:cNvSpPr>
          <p:nvPr>
            <p:ph type="sldImg"/>
          </p:nvPr>
        </p:nvSpPr>
        <p:spPr bwMode="auto">
          <a:noFill/>
          <a:ln>
            <a:solidFill>
              <a:srgbClr val="000000"/>
            </a:solidFill>
            <a:miter lim="800000"/>
            <a:headEnd/>
            <a:tailEnd/>
          </a:ln>
        </p:spPr>
      </p:sp>
      <p:sp>
        <p:nvSpPr>
          <p:cNvPr id="21506" name="Заметки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ru-RU" smtClean="0"/>
          </a:p>
        </p:txBody>
      </p:sp>
      <p:sp>
        <p:nvSpPr>
          <p:cNvPr id="21507" name="Номер слайда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123C059F-9461-40F1-AFF9-C4AE625F6DB7}" type="slidenum">
              <a:rPr lang="ru-RU">
                <a:cs typeface="Arial" charset="0"/>
              </a:rPr>
              <a:pPr fontAlgn="base">
                <a:spcBef>
                  <a:spcPct val="0"/>
                </a:spcBef>
                <a:spcAft>
                  <a:spcPct val="0"/>
                </a:spcAft>
                <a:defRPr/>
              </a:pPr>
              <a:t>7</a:t>
            </a:fld>
            <a:endParaRPr lang="ru-RU">
              <a:cs typeface="Arial"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Образ слайда 1"/>
          <p:cNvSpPr>
            <a:spLocks noGrp="1" noRot="1" noChangeAspect="1"/>
          </p:cNvSpPr>
          <p:nvPr>
            <p:ph type="sldImg"/>
          </p:nvPr>
        </p:nvSpPr>
        <p:spPr bwMode="auto">
          <a:noFill/>
          <a:ln>
            <a:solidFill>
              <a:srgbClr val="000000"/>
            </a:solidFill>
            <a:miter lim="800000"/>
            <a:headEnd/>
            <a:tailEnd/>
          </a:ln>
        </p:spPr>
      </p:sp>
      <p:sp>
        <p:nvSpPr>
          <p:cNvPr id="21506" name="Заметки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ru-RU" smtClean="0"/>
          </a:p>
        </p:txBody>
      </p:sp>
      <p:sp>
        <p:nvSpPr>
          <p:cNvPr id="21507" name="Номер слайда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123C059F-9461-40F1-AFF9-C4AE625F6DB7}" type="slidenum">
              <a:rPr lang="ru-RU">
                <a:cs typeface="Arial" charset="0"/>
              </a:rPr>
              <a:pPr fontAlgn="base">
                <a:spcBef>
                  <a:spcPct val="0"/>
                </a:spcBef>
                <a:spcAft>
                  <a:spcPct val="0"/>
                </a:spcAft>
                <a:defRPr/>
              </a:pPr>
              <a:t>8</a:t>
            </a:fld>
            <a:endParaRPr lang="ru-RU">
              <a:cs typeface="Arial"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Образ слайда 1"/>
          <p:cNvSpPr>
            <a:spLocks noGrp="1" noRot="1" noChangeAspect="1"/>
          </p:cNvSpPr>
          <p:nvPr>
            <p:ph type="sldImg"/>
          </p:nvPr>
        </p:nvSpPr>
        <p:spPr bwMode="auto">
          <a:noFill/>
          <a:ln>
            <a:solidFill>
              <a:srgbClr val="000000"/>
            </a:solidFill>
            <a:miter lim="800000"/>
            <a:headEnd/>
            <a:tailEnd/>
          </a:ln>
        </p:spPr>
      </p:sp>
      <p:sp>
        <p:nvSpPr>
          <p:cNvPr id="21506" name="Заметки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ru-RU" smtClean="0"/>
          </a:p>
        </p:txBody>
      </p:sp>
      <p:sp>
        <p:nvSpPr>
          <p:cNvPr id="21507" name="Номер слайда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123C059F-9461-40F1-AFF9-C4AE625F6DB7}" type="slidenum">
              <a:rPr lang="ru-RU">
                <a:cs typeface="Arial" charset="0"/>
              </a:rPr>
              <a:pPr fontAlgn="base">
                <a:spcBef>
                  <a:spcPct val="0"/>
                </a:spcBef>
                <a:spcAft>
                  <a:spcPct val="0"/>
                </a:spcAft>
                <a:defRPr/>
              </a:pPr>
              <a:t>9</a:t>
            </a:fld>
            <a:endParaRPr lang="ru-RU">
              <a:cs typeface="Arial"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lvl1pPr>
              <a:defRPr/>
            </a:lvl1pPr>
          </a:lstStyle>
          <a:p>
            <a:pPr>
              <a:defRPr/>
            </a:pPr>
            <a:fld id="{7781DD7A-618F-4713-9A1C-4FE831304986}" type="datetimeFigureOut">
              <a:rPr lang="ru-RU"/>
              <a:pPr>
                <a:defRPr/>
              </a:pPr>
              <a:t>03.12.2020</a:t>
            </a:fld>
            <a:endParaRPr lang="ru-RU" dirty="0"/>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00E893F1-4BEE-49C4-B86F-9A7E34592C5F}" type="slidenum">
              <a:rPr lang="ru-RU"/>
              <a:pPr>
                <a:defRPr/>
              </a:pPr>
              <a:t>‹#›</a:t>
            </a:fld>
            <a:endParaRPr lang="ru-RU"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BA6F1DFC-908D-412F-8813-99066F7EC377}" type="datetimeFigureOut">
              <a:rPr lang="ru-RU"/>
              <a:pPr>
                <a:defRPr/>
              </a:pPr>
              <a:t>03.12.2020</a:t>
            </a:fld>
            <a:endParaRPr lang="ru-RU" dirty="0"/>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0F3573ED-38CF-4AB4-B49F-D5FB28443CB5}" type="slidenum">
              <a:rPr lang="ru-RU"/>
              <a:pPr>
                <a:defRPr/>
              </a:pPr>
              <a:t>‹#›</a:t>
            </a:fld>
            <a:endParaRPr lang="ru-RU"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4EF4CF0A-15E3-47B6-BEFF-63619B01E44B}" type="datetimeFigureOut">
              <a:rPr lang="ru-RU"/>
              <a:pPr>
                <a:defRPr/>
              </a:pPr>
              <a:t>03.12.2020</a:t>
            </a:fld>
            <a:endParaRPr lang="ru-RU" dirty="0"/>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5A9026C8-9BD1-4DD0-BC8C-B4E48FAFEE43}" type="slidenum">
              <a:rPr lang="ru-RU"/>
              <a:pPr>
                <a:defRPr/>
              </a:pPr>
              <a:t>‹#›</a:t>
            </a:fld>
            <a:endParaRPr lang="ru-RU"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C34CC560-DB22-4E6E-AFCA-2C4C225CC2A6}" type="datetimeFigureOut">
              <a:rPr lang="ru-RU"/>
              <a:pPr>
                <a:defRPr/>
              </a:pPr>
              <a:t>03.12.2020</a:t>
            </a:fld>
            <a:endParaRPr lang="ru-RU" dirty="0"/>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36AAF1F3-7315-43AB-9C6F-3F86A9CCA6D7}" type="slidenum">
              <a:rPr lang="ru-RU"/>
              <a:pPr>
                <a:defRPr/>
              </a:pPr>
              <a:t>‹#›</a:t>
            </a:fld>
            <a:endParaRPr lang="ru-RU"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pPr>
              <a:defRPr/>
            </a:pPr>
            <a:fld id="{14727008-F233-471F-9097-18D3EAD79B22}" type="datetimeFigureOut">
              <a:rPr lang="ru-RU"/>
              <a:pPr>
                <a:defRPr/>
              </a:pPr>
              <a:t>03.12.2020</a:t>
            </a:fld>
            <a:endParaRPr lang="ru-RU" dirty="0"/>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0106E77C-6964-4F84-983C-DCA6BAA2F581}" type="slidenum">
              <a:rPr lang="ru-RU"/>
              <a:pPr>
                <a:defRPr/>
              </a:pPr>
              <a:t>‹#›</a:t>
            </a:fld>
            <a:endParaRPr lang="ru-RU"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3"/>
          <p:cNvSpPr>
            <a:spLocks noGrp="1"/>
          </p:cNvSpPr>
          <p:nvPr>
            <p:ph type="dt" sz="half" idx="10"/>
          </p:nvPr>
        </p:nvSpPr>
        <p:spPr/>
        <p:txBody>
          <a:bodyPr/>
          <a:lstStyle>
            <a:lvl1pPr>
              <a:defRPr/>
            </a:lvl1pPr>
          </a:lstStyle>
          <a:p>
            <a:pPr>
              <a:defRPr/>
            </a:pPr>
            <a:fld id="{FDC7936A-712B-4FCC-9AE4-5AFE892BEBB0}" type="datetimeFigureOut">
              <a:rPr lang="ru-RU"/>
              <a:pPr>
                <a:defRPr/>
              </a:pPr>
              <a:t>03.12.2020</a:t>
            </a:fld>
            <a:endParaRPr lang="ru-RU" dirty="0"/>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12561A32-A3D8-46A9-8131-B86464D43488}" type="slidenum">
              <a:rPr lang="ru-RU"/>
              <a:pPr>
                <a:defRPr/>
              </a:pPr>
              <a:t>‹#›</a:t>
            </a:fld>
            <a:endParaRPr lang="ru-RU"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3"/>
          <p:cNvSpPr>
            <a:spLocks noGrp="1"/>
          </p:cNvSpPr>
          <p:nvPr>
            <p:ph type="dt" sz="half" idx="10"/>
          </p:nvPr>
        </p:nvSpPr>
        <p:spPr/>
        <p:txBody>
          <a:bodyPr/>
          <a:lstStyle>
            <a:lvl1pPr>
              <a:defRPr/>
            </a:lvl1pPr>
          </a:lstStyle>
          <a:p>
            <a:pPr>
              <a:defRPr/>
            </a:pPr>
            <a:fld id="{58ACF578-6A31-4128-ADB4-44BE7CC46C13}" type="datetimeFigureOut">
              <a:rPr lang="ru-RU"/>
              <a:pPr>
                <a:defRPr/>
              </a:pPr>
              <a:t>03.12.2020</a:t>
            </a:fld>
            <a:endParaRPr lang="ru-RU" dirty="0"/>
          </a:p>
        </p:txBody>
      </p:sp>
      <p:sp>
        <p:nvSpPr>
          <p:cNvPr id="8" name="Нижний колонтитул 4"/>
          <p:cNvSpPr>
            <a:spLocks noGrp="1"/>
          </p:cNvSpPr>
          <p:nvPr>
            <p:ph type="ftr" sz="quarter" idx="11"/>
          </p:nvPr>
        </p:nvSpPr>
        <p:spPr/>
        <p:txBody>
          <a:bodyPr/>
          <a:lstStyle>
            <a:lvl1pPr>
              <a:defRPr/>
            </a:lvl1pPr>
          </a:lstStyle>
          <a:p>
            <a:pPr>
              <a:defRPr/>
            </a:pPr>
            <a:endParaRPr lang="ru-RU"/>
          </a:p>
        </p:txBody>
      </p:sp>
      <p:sp>
        <p:nvSpPr>
          <p:cNvPr id="9" name="Номер слайда 5"/>
          <p:cNvSpPr>
            <a:spLocks noGrp="1"/>
          </p:cNvSpPr>
          <p:nvPr>
            <p:ph type="sldNum" sz="quarter" idx="12"/>
          </p:nvPr>
        </p:nvSpPr>
        <p:spPr/>
        <p:txBody>
          <a:bodyPr/>
          <a:lstStyle>
            <a:lvl1pPr>
              <a:defRPr/>
            </a:lvl1pPr>
          </a:lstStyle>
          <a:p>
            <a:pPr>
              <a:defRPr/>
            </a:pPr>
            <a:fld id="{014CA041-3BC3-4D67-BCA6-E23A91F0838E}" type="slidenum">
              <a:rPr lang="ru-RU"/>
              <a:pPr>
                <a:defRPr/>
              </a:pPr>
              <a:t>‹#›</a:t>
            </a:fld>
            <a:endParaRPr lang="ru-RU"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3"/>
          <p:cNvSpPr>
            <a:spLocks noGrp="1"/>
          </p:cNvSpPr>
          <p:nvPr>
            <p:ph type="dt" sz="half" idx="10"/>
          </p:nvPr>
        </p:nvSpPr>
        <p:spPr/>
        <p:txBody>
          <a:bodyPr/>
          <a:lstStyle>
            <a:lvl1pPr>
              <a:defRPr/>
            </a:lvl1pPr>
          </a:lstStyle>
          <a:p>
            <a:pPr>
              <a:defRPr/>
            </a:pPr>
            <a:fld id="{DFF8CAA4-66F2-47DB-B2F4-A601CBFA1DEE}" type="datetimeFigureOut">
              <a:rPr lang="ru-RU"/>
              <a:pPr>
                <a:defRPr/>
              </a:pPr>
              <a:t>03.12.2020</a:t>
            </a:fld>
            <a:endParaRPr lang="ru-RU" dirty="0"/>
          </a:p>
        </p:txBody>
      </p:sp>
      <p:sp>
        <p:nvSpPr>
          <p:cNvPr id="4" name="Нижний колонтитул 4"/>
          <p:cNvSpPr>
            <a:spLocks noGrp="1"/>
          </p:cNvSpPr>
          <p:nvPr>
            <p:ph type="ftr" sz="quarter" idx="11"/>
          </p:nvPr>
        </p:nvSpPr>
        <p:spPr/>
        <p:txBody>
          <a:bodyPr/>
          <a:lstStyle>
            <a:lvl1pPr>
              <a:defRPr/>
            </a:lvl1pPr>
          </a:lstStyle>
          <a:p>
            <a:pPr>
              <a:defRPr/>
            </a:pPr>
            <a:endParaRPr lang="ru-RU"/>
          </a:p>
        </p:txBody>
      </p:sp>
      <p:sp>
        <p:nvSpPr>
          <p:cNvPr id="5" name="Номер слайда 5"/>
          <p:cNvSpPr>
            <a:spLocks noGrp="1"/>
          </p:cNvSpPr>
          <p:nvPr>
            <p:ph type="sldNum" sz="quarter" idx="12"/>
          </p:nvPr>
        </p:nvSpPr>
        <p:spPr/>
        <p:txBody>
          <a:bodyPr/>
          <a:lstStyle>
            <a:lvl1pPr>
              <a:defRPr/>
            </a:lvl1pPr>
          </a:lstStyle>
          <a:p>
            <a:pPr>
              <a:defRPr/>
            </a:pPr>
            <a:fld id="{5AD24155-53CA-4DE5-8AA1-B0F307F8A648}" type="slidenum">
              <a:rPr lang="ru-RU"/>
              <a:pPr>
                <a:defRPr/>
              </a:pPr>
              <a:t>‹#›</a:t>
            </a:fld>
            <a:endParaRPr lang="ru-RU"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3"/>
          <p:cNvSpPr>
            <a:spLocks noGrp="1"/>
          </p:cNvSpPr>
          <p:nvPr>
            <p:ph type="dt" sz="half" idx="10"/>
          </p:nvPr>
        </p:nvSpPr>
        <p:spPr/>
        <p:txBody>
          <a:bodyPr/>
          <a:lstStyle>
            <a:lvl1pPr>
              <a:defRPr/>
            </a:lvl1pPr>
          </a:lstStyle>
          <a:p>
            <a:pPr>
              <a:defRPr/>
            </a:pPr>
            <a:fld id="{A83B8DE3-34F9-4683-A7E8-2A1E98DA2FA8}" type="datetimeFigureOut">
              <a:rPr lang="ru-RU"/>
              <a:pPr>
                <a:defRPr/>
              </a:pPr>
              <a:t>03.12.2020</a:t>
            </a:fld>
            <a:endParaRPr lang="ru-RU" dirty="0"/>
          </a:p>
        </p:txBody>
      </p:sp>
      <p:sp>
        <p:nvSpPr>
          <p:cNvPr id="3" name="Нижний колонтитул 4"/>
          <p:cNvSpPr>
            <a:spLocks noGrp="1"/>
          </p:cNvSpPr>
          <p:nvPr>
            <p:ph type="ftr" sz="quarter" idx="11"/>
          </p:nvPr>
        </p:nvSpPr>
        <p:spPr/>
        <p:txBody>
          <a:bodyPr/>
          <a:lstStyle>
            <a:lvl1pPr>
              <a:defRPr/>
            </a:lvl1pPr>
          </a:lstStyle>
          <a:p>
            <a:pPr>
              <a:defRPr/>
            </a:pPr>
            <a:endParaRPr lang="ru-RU"/>
          </a:p>
        </p:txBody>
      </p:sp>
      <p:sp>
        <p:nvSpPr>
          <p:cNvPr id="4" name="Номер слайда 5"/>
          <p:cNvSpPr>
            <a:spLocks noGrp="1"/>
          </p:cNvSpPr>
          <p:nvPr>
            <p:ph type="sldNum" sz="quarter" idx="12"/>
          </p:nvPr>
        </p:nvSpPr>
        <p:spPr/>
        <p:txBody>
          <a:bodyPr/>
          <a:lstStyle>
            <a:lvl1pPr>
              <a:defRPr/>
            </a:lvl1pPr>
          </a:lstStyle>
          <a:p>
            <a:pPr>
              <a:defRPr/>
            </a:pPr>
            <a:fld id="{6BBDA2AC-1AC0-4135-9AB9-1A51B3A4B049}" type="slidenum">
              <a:rPr lang="ru-RU"/>
              <a:pPr>
                <a:defRPr/>
              </a:pPr>
              <a:t>‹#›</a:t>
            </a:fld>
            <a:endParaRPr lang="ru-RU"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5211DECB-DE96-475B-9624-2B39523C291C}" type="datetimeFigureOut">
              <a:rPr lang="ru-RU"/>
              <a:pPr>
                <a:defRPr/>
              </a:pPr>
              <a:t>03.12.2020</a:t>
            </a:fld>
            <a:endParaRPr lang="ru-RU" dirty="0"/>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21904C21-747C-4C5A-B1CE-7FFABBC7BFB6}" type="slidenum">
              <a:rPr lang="ru-RU"/>
              <a:pPr>
                <a:defRPr/>
              </a:pPr>
              <a:t>‹#›</a:t>
            </a:fld>
            <a:endParaRPr lang="ru-RU"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dirty="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B8555E3F-2167-48AB-8D1F-C2DF0C8BB9EB}" type="datetimeFigureOut">
              <a:rPr lang="ru-RU"/>
              <a:pPr>
                <a:defRPr/>
              </a:pPr>
              <a:t>03.12.2020</a:t>
            </a:fld>
            <a:endParaRPr lang="ru-RU" dirty="0"/>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9DAC7947-4254-4797-BDD1-C79117D9938C}" type="slidenum">
              <a:rPr lang="ru-RU"/>
              <a:pPr>
                <a:defRPr/>
              </a:pPr>
              <a:t>‹#›</a:t>
            </a:fld>
            <a:endParaRPr lang="ru-RU"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Заголовок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1027" name="Текст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EE55815A-40E1-453A-A724-83DBE8FBBCA6}" type="datetimeFigureOut">
              <a:rPr lang="ru-RU"/>
              <a:pPr>
                <a:defRPr/>
              </a:pPr>
              <a:t>03.12.2020</a:t>
            </a:fld>
            <a:endParaRPr lang="ru-RU" dirty="0"/>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BE44122A-B854-4EDC-AC6A-B87CA44A8E92}" type="slidenum">
              <a:rPr lang="ru-RU"/>
              <a:pPr>
                <a:defRPr/>
              </a:pPr>
              <a:t>‹#›</a:t>
            </a:fld>
            <a:endParaRPr lang="ru-RU" dirty="0"/>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3.jpeg"/></Relationships>
</file>

<file path=ppt/slides/_rels/slide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7" name="Picture 2"/>
          <p:cNvPicPr>
            <a:picLocks noChangeAspect="1" noChangeArrowheads="1"/>
          </p:cNvPicPr>
          <p:nvPr/>
        </p:nvPicPr>
        <p:blipFill>
          <a:blip r:embed="rId3" cstate="screen"/>
          <a:srcRect/>
          <a:stretch>
            <a:fillRect/>
          </a:stretch>
        </p:blipFill>
        <p:spPr bwMode="auto">
          <a:xfrm>
            <a:off x="-23813" y="0"/>
            <a:ext cx="9167813" cy="6858000"/>
          </a:xfrm>
          <a:prstGeom prst="rect">
            <a:avLst/>
          </a:prstGeom>
          <a:noFill/>
          <a:ln w="9525">
            <a:noFill/>
            <a:miter lim="800000"/>
            <a:headEnd/>
            <a:tailEnd/>
          </a:ln>
        </p:spPr>
      </p:pic>
      <p:sp>
        <p:nvSpPr>
          <p:cNvPr id="3" name="Прямоугольник 2"/>
          <p:cNvSpPr/>
          <p:nvPr/>
        </p:nvSpPr>
        <p:spPr>
          <a:xfrm>
            <a:off x="3357563" y="1357313"/>
            <a:ext cx="4929187" cy="1771650"/>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anchor="ctr"/>
          <a:lstStyle/>
          <a:p>
            <a:pPr fontAlgn="auto">
              <a:spcBef>
                <a:spcPts val="0"/>
              </a:spcBef>
              <a:spcAft>
                <a:spcPts val="0"/>
              </a:spcAft>
              <a:defRPr/>
            </a:pPr>
            <a:endParaRPr lang="ru-RU" sz="3200" b="1" dirty="0">
              <a:solidFill>
                <a:schemeClr val="tx2">
                  <a:lumMod val="75000"/>
                </a:schemeClr>
              </a:solidFill>
              <a:latin typeface="Book Antiqua" pitchFamily="18" charset="0"/>
            </a:endParaRPr>
          </a:p>
        </p:txBody>
      </p:sp>
      <p:sp>
        <p:nvSpPr>
          <p:cNvPr id="6" name="TextBox 5"/>
          <p:cNvSpPr txBox="1">
            <a:spLocks noChangeArrowheads="1"/>
          </p:cNvSpPr>
          <p:nvPr/>
        </p:nvSpPr>
        <p:spPr bwMode="auto">
          <a:xfrm>
            <a:off x="2786050" y="1000124"/>
            <a:ext cx="5786478" cy="2143123"/>
          </a:xfrm>
          <a:prstGeom prst="rect">
            <a:avLst/>
          </a:prstGeom>
          <a:noFill/>
          <a:ln w="9525">
            <a:noFill/>
            <a:miter lim="800000"/>
            <a:headEnd/>
            <a:tailEnd/>
          </a:ln>
        </p:spPr>
        <p:txBody>
          <a:bodyPr wrap="square">
            <a:spAutoFit/>
            <a:scene3d>
              <a:camera prst="orthographicFront"/>
              <a:lightRig rig="flat" dir="t">
                <a:rot lat="0" lon="0" rev="18900000"/>
              </a:lightRig>
            </a:scene3d>
            <a:sp3d extrusionH="31750" contourW="6350" prstMaterial="powder">
              <a:bevelT w="19050" h="19050" prst="softRound"/>
              <a:contourClr>
                <a:schemeClr val="accent3">
                  <a:tint val="100000"/>
                  <a:shade val="100000"/>
                  <a:satMod val="100000"/>
                  <a:hueMod val="100000"/>
                </a:schemeClr>
              </a:contourClr>
            </a:sp3d>
          </a:bodyPr>
          <a:lstStyle/>
          <a:p>
            <a:pPr algn="ctr"/>
            <a:r>
              <a:rPr lang="ru-RU" sz="4400" b="1" dirty="0" smtClean="0">
                <a:ln>
                  <a:solidFill>
                    <a:srgbClr val="00B050"/>
                  </a:solidFill>
                </a:ln>
                <a:solidFill>
                  <a:schemeClr val="accent3"/>
                </a:solidFill>
                <a:effectLst>
                  <a:glow rad="139700">
                    <a:schemeClr val="accent3">
                      <a:satMod val="175000"/>
                      <a:alpha val="40000"/>
                    </a:schemeClr>
                  </a:glow>
                </a:effectLst>
                <a:latin typeface="Book Antiqua" pitchFamily="18" charset="0"/>
              </a:rPr>
              <a:t>Проект  </a:t>
            </a:r>
          </a:p>
          <a:p>
            <a:pPr algn="ctr"/>
            <a:r>
              <a:rPr lang="ru-RU" sz="4400" b="1" dirty="0" smtClean="0">
                <a:ln>
                  <a:solidFill>
                    <a:srgbClr val="00B050"/>
                  </a:solidFill>
                </a:ln>
                <a:solidFill>
                  <a:schemeClr val="accent3"/>
                </a:solidFill>
                <a:effectLst>
                  <a:glow rad="139700">
                    <a:schemeClr val="accent3">
                      <a:satMod val="175000"/>
                      <a:alpha val="40000"/>
                    </a:schemeClr>
                  </a:glow>
                </a:effectLst>
                <a:latin typeface="Book Antiqua" pitchFamily="18" charset="0"/>
              </a:rPr>
              <a:t>сюжетно–ролевой игры</a:t>
            </a:r>
            <a:endParaRPr lang="ru-RU" sz="4400" b="1" dirty="0">
              <a:ln>
                <a:solidFill>
                  <a:srgbClr val="00B050"/>
                </a:solidFill>
              </a:ln>
              <a:solidFill>
                <a:schemeClr val="accent3"/>
              </a:solidFill>
              <a:effectLst>
                <a:glow rad="139700">
                  <a:schemeClr val="accent3">
                    <a:satMod val="175000"/>
                    <a:alpha val="40000"/>
                  </a:schemeClr>
                </a:glow>
              </a:effectLst>
              <a:latin typeface="Book Antiqua" pitchFamily="18" charset="0"/>
            </a:endParaRPr>
          </a:p>
        </p:txBody>
      </p:sp>
      <p:sp>
        <p:nvSpPr>
          <p:cNvPr id="7" name="Прямоугольник 6"/>
          <p:cNvSpPr/>
          <p:nvPr/>
        </p:nvSpPr>
        <p:spPr>
          <a:xfrm>
            <a:off x="3071802" y="3000372"/>
            <a:ext cx="5643602" cy="1774837"/>
          </a:xfrm>
          <a:prstGeom prst="rect">
            <a:avLst/>
          </a:prstGeom>
          <a:noFill/>
        </p:spPr>
        <p:txBody>
          <a:bodyPr>
            <a:prstTxWarp prst="textDeflateBottom">
              <a:avLst>
                <a:gd name="adj" fmla="val 62235"/>
              </a:avLst>
            </a:prstTxWarp>
            <a:spAutoFit/>
            <a:scene3d>
              <a:camera prst="orthographicFront"/>
              <a:lightRig rig="flat" dir="tl">
                <a:rot lat="0" lon="0" rev="6600000"/>
              </a:lightRig>
            </a:scene3d>
            <a:sp3d extrusionH="25400" contourW="8890">
              <a:bevelT w="38100" h="31750" prst="softRound"/>
              <a:contourClr>
                <a:schemeClr val="accent2">
                  <a:shade val="75000"/>
                </a:schemeClr>
              </a:contourClr>
            </a:sp3d>
          </a:bodyPr>
          <a:lstStyle/>
          <a:p>
            <a:pPr algn="ctr" fontAlgn="auto">
              <a:spcBef>
                <a:spcPts val="0"/>
              </a:spcBef>
              <a:spcAft>
                <a:spcPts val="0"/>
              </a:spcAft>
              <a:defRPr/>
            </a:pPr>
            <a:r>
              <a:rPr lang="ru-RU" sz="48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Book Antiqua" pitchFamily="18" charset="0"/>
                <a:cs typeface="+mn-cs"/>
              </a:rPr>
              <a:t> </a:t>
            </a:r>
            <a:r>
              <a:rPr lang="ru-RU" sz="4800" b="1" dirty="0" smtClean="0">
                <a:ln w="11430">
                  <a:solidFill>
                    <a:srgbClr val="FF0000"/>
                  </a:solidFill>
                </a:ln>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glow rad="139700">
                    <a:schemeClr val="accent2">
                      <a:satMod val="175000"/>
                      <a:alpha val="40000"/>
                    </a:schemeClr>
                  </a:glow>
                  <a:outerShdw blurRad="50800" dist="39000" dir="5460000" algn="tl">
                    <a:srgbClr val="000000">
                      <a:alpha val="38000"/>
                    </a:srgbClr>
                  </a:outerShdw>
                </a:effectLst>
                <a:latin typeface="Book Antiqua" pitchFamily="18" charset="0"/>
                <a:cs typeface="+mn-cs"/>
              </a:rPr>
              <a:t>«Больница»</a:t>
            </a:r>
            <a:endParaRPr lang="ru-RU" sz="4800" b="1" dirty="0">
              <a:ln w="11430">
                <a:solidFill>
                  <a:srgbClr val="FF0000"/>
                </a:solidFill>
              </a:ln>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glow rad="139700">
                  <a:schemeClr val="accent2">
                    <a:satMod val="175000"/>
                    <a:alpha val="40000"/>
                  </a:schemeClr>
                </a:glow>
                <a:outerShdw blurRad="50800" dist="39000" dir="5460000" algn="tl">
                  <a:srgbClr val="000000">
                    <a:alpha val="38000"/>
                  </a:srgbClr>
                </a:outerShdw>
              </a:effectLst>
              <a:latin typeface="Book Antiqua" pitchFamily="18" charset="0"/>
              <a:cs typeface="+mn-cs"/>
            </a:endParaRPr>
          </a:p>
        </p:txBody>
      </p:sp>
      <p:sp>
        <p:nvSpPr>
          <p:cNvPr id="8" name="TextBox 7"/>
          <p:cNvSpPr txBox="1"/>
          <p:nvPr/>
        </p:nvSpPr>
        <p:spPr>
          <a:xfrm>
            <a:off x="3571868" y="4071942"/>
            <a:ext cx="5214974" cy="584775"/>
          </a:xfrm>
          <a:prstGeom prst="rect">
            <a:avLst/>
          </a:prstGeom>
          <a:noFill/>
        </p:spPr>
        <p:txBody>
          <a:bodyPr>
            <a:spAutoFit/>
          </a:bodyPr>
          <a:lstStyle/>
          <a:p>
            <a:pPr fontAlgn="auto">
              <a:spcBef>
                <a:spcPts val="0"/>
              </a:spcBef>
              <a:spcAft>
                <a:spcPts val="0"/>
              </a:spcAft>
              <a:defRPr/>
            </a:pPr>
            <a:r>
              <a:rPr lang="ru-RU" sz="3200" dirty="0">
                <a:latin typeface="+mn-lt"/>
                <a:cs typeface="+mn-cs"/>
              </a:rPr>
              <a:t>   </a:t>
            </a:r>
            <a:endParaRPr lang="ru-RU" sz="3600" b="1" i="1" dirty="0">
              <a:solidFill>
                <a:srgbClr val="FF0000"/>
              </a:solidFill>
              <a:latin typeface="Monotype Corsiva" pitchFamily="66" charset="0"/>
              <a:cs typeface="+mn-cs"/>
            </a:endParaRPr>
          </a:p>
        </p:txBody>
      </p:sp>
    </p:spTree>
  </p:cSld>
  <p:clrMapOvr>
    <a:masterClrMapping/>
  </p:clrMapOvr>
  <p:transition spd="slow">
    <p:diamon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par>
                          <p:cTn id="7" fill="hold">
                            <p:stCondLst>
                              <p:cond delay="0"/>
                            </p:stCondLst>
                            <p:childTnLst>
                              <p:par>
                                <p:cTn id="8" presetID="35" presetClass="entr" presetSubtype="0" fill="hold" grpId="0" nodeType="after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2000"/>
                                        <p:tgtEl>
                                          <p:spTgt spid="6"/>
                                        </p:tgtEl>
                                      </p:cBhvr>
                                    </p:animEffect>
                                    <p:anim calcmode="lin" valueType="num">
                                      <p:cBhvr>
                                        <p:cTn id="11" dur="2000" fill="hold"/>
                                        <p:tgtEl>
                                          <p:spTgt spid="6"/>
                                        </p:tgtEl>
                                        <p:attrNameLst>
                                          <p:attrName>style.rotation</p:attrName>
                                        </p:attrNameLst>
                                      </p:cBhvr>
                                      <p:tavLst>
                                        <p:tav tm="0">
                                          <p:val>
                                            <p:fltVal val="720"/>
                                          </p:val>
                                        </p:tav>
                                        <p:tav tm="100000">
                                          <p:val>
                                            <p:fltVal val="0"/>
                                          </p:val>
                                        </p:tav>
                                      </p:tavLst>
                                    </p:anim>
                                    <p:anim calcmode="lin" valueType="num">
                                      <p:cBhvr>
                                        <p:cTn id="12" dur="2000" fill="hold"/>
                                        <p:tgtEl>
                                          <p:spTgt spid="6"/>
                                        </p:tgtEl>
                                        <p:attrNameLst>
                                          <p:attrName>ppt_h</p:attrName>
                                        </p:attrNameLst>
                                      </p:cBhvr>
                                      <p:tavLst>
                                        <p:tav tm="0">
                                          <p:val>
                                            <p:fltVal val="0"/>
                                          </p:val>
                                        </p:tav>
                                        <p:tav tm="100000">
                                          <p:val>
                                            <p:strVal val="#ppt_h"/>
                                          </p:val>
                                        </p:tav>
                                      </p:tavLst>
                                    </p:anim>
                                    <p:anim calcmode="lin" valueType="num">
                                      <p:cBhvr>
                                        <p:cTn id="13" dur="2000" fill="hold"/>
                                        <p:tgtEl>
                                          <p:spTgt spid="6"/>
                                        </p:tgtEl>
                                        <p:attrNameLst>
                                          <p:attrName>ppt_w</p:attrName>
                                        </p:attrNameLst>
                                      </p:cBhvr>
                                      <p:tavLst>
                                        <p:tav tm="0">
                                          <p:val>
                                            <p:fltVal val="0"/>
                                          </p:val>
                                        </p:tav>
                                        <p:tav tm="100000">
                                          <p:val>
                                            <p:strVal val="#ppt_w"/>
                                          </p:val>
                                        </p:tav>
                                      </p:tavLst>
                                    </p:anim>
                                  </p:childTnLst>
                                </p:cTn>
                              </p:par>
                            </p:childTnLst>
                          </p:cTn>
                        </p:par>
                        <p:par>
                          <p:cTn id="14" fill="hold">
                            <p:stCondLst>
                              <p:cond delay="2000"/>
                            </p:stCondLst>
                            <p:childTnLst>
                              <p:par>
                                <p:cTn id="15" presetID="41" presetClass="entr" presetSubtype="0" fill="hold" nodeType="afterEffect">
                                  <p:stCondLst>
                                    <p:cond delay="0"/>
                                  </p:stCondLst>
                                  <p:iterate type="lt">
                                    <p:tmPct val="10000"/>
                                  </p:iterate>
                                  <p:childTnLst>
                                    <p:set>
                                      <p:cBhvr>
                                        <p:cTn id="16" dur="1" fill="hold">
                                          <p:stCondLst>
                                            <p:cond delay="0"/>
                                          </p:stCondLst>
                                        </p:cTn>
                                        <p:tgtEl>
                                          <p:spTgt spid="7"/>
                                        </p:tgtEl>
                                        <p:attrNameLst>
                                          <p:attrName>style.visibility</p:attrName>
                                        </p:attrNameLst>
                                      </p:cBhvr>
                                      <p:to>
                                        <p:strVal val="visible"/>
                                      </p:to>
                                    </p:set>
                                    <p:anim calcmode="lin" valueType="num">
                                      <p:cBhvr>
                                        <p:cTn id="17" dur="100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18" dur="1000" fill="hold"/>
                                        <p:tgtEl>
                                          <p:spTgt spid="7"/>
                                        </p:tgtEl>
                                        <p:attrNameLst>
                                          <p:attrName>ppt_y</p:attrName>
                                        </p:attrNameLst>
                                      </p:cBhvr>
                                      <p:tavLst>
                                        <p:tav tm="0">
                                          <p:val>
                                            <p:strVal val="#ppt_y"/>
                                          </p:val>
                                        </p:tav>
                                        <p:tav tm="100000">
                                          <p:val>
                                            <p:strVal val="#ppt_y"/>
                                          </p:val>
                                        </p:tav>
                                      </p:tavLst>
                                    </p:anim>
                                    <p:anim calcmode="lin" valueType="num">
                                      <p:cBhvr>
                                        <p:cTn id="19" dur="100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20" dur="1000" fill="hold"/>
                                        <p:tgtEl>
                                          <p:spTgt spid="7"/>
                                        </p:tgtEl>
                                        <p:attrNameLst>
                                          <p:attrName>ppt_w</p:attrName>
                                        </p:attrNameLst>
                                      </p:cBhvr>
                                      <p:tavLst>
                                        <p:tav tm="0">
                                          <p:val>
                                            <p:strVal val="#ppt_w/10"/>
                                          </p:val>
                                        </p:tav>
                                        <p:tav tm="50000">
                                          <p:val>
                                            <p:strVal val="#ppt_w+.01"/>
                                          </p:val>
                                        </p:tav>
                                        <p:tav tm="100000">
                                          <p:val>
                                            <p:strVal val="#ppt_w"/>
                                          </p:val>
                                        </p:tav>
                                      </p:tavLst>
                                    </p:anim>
                                    <p:animEffect transition="in" filter="fade">
                                      <p:cBhvr>
                                        <p:cTn id="21" dur="1000" tmFilter="0,0; .5, 1; 1, 1"/>
                                        <p:tgtEl>
                                          <p:spTgt spid="7"/>
                                        </p:tgtEl>
                                      </p:cBhvr>
                                    </p:animEffect>
                                  </p:childTnLst>
                                </p:cTn>
                              </p:par>
                            </p:childTnLst>
                          </p:cTn>
                        </p:par>
                        <p:par>
                          <p:cTn id="22" fill="hold">
                            <p:stCondLst>
                              <p:cond delay="3900"/>
                            </p:stCondLst>
                            <p:childTnLst>
                              <p:par>
                                <p:cTn id="23" presetID="1" presetClass="entr" presetSubtype="0" fill="hold" nodeType="afterEffect">
                                  <p:stCondLst>
                                    <p:cond delay="0"/>
                                  </p:stCondLst>
                                  <p:childTnLst>
                                    <p:set>
                                      <p:cBhvr>
                                        <p:cTn id="2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6"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cstate="screen"/>
          <a:srcRect/>
          <a:stretch>
            <a:fillRect/>
          </a:stretch>
        </p:blipFill>
        <p:spPr bwMode="auto">
          <a:xfrm>
            <a:off x="-500063" y="0"/>
            <a:ext cx="9501188" cy="6858000"/>
          </a:xfrm>
          <a:prstGeom prst="rect">
            <a:avLst/>
          </a:prstGeom>
          <a:noFill/>
          <a:ln w="9525">
            <a:noFill/>
            <a:miter lim="800000"/>
            <a:headEnd/>
            <a:tailEnd/>
          </a:ln>
        </p:spPr>
      </p:pic>
      <p:sp>
        <p:nvSpPr>
          <p:cNvPr id="5" name="Прямоугольник 4"/>
          <p:cNvSpPr/>
          <p:nvPr/>
        </p:nvSpPr>
        <p:spPr>
          <a:xfrm>
            <a:off x="3143250" y="1357313"/>
            <a:ext cx="5143500" cy="1771650"/>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anchor="ctr"/>
          <a:lstStyle/>
          <a:p>
            <a:pPr algn="ctr" fontAlgn="auto">
              <a:spcBef>
                <a:spcPts val="0"/>
              </a:spcBef>
              <a:spcAft>
                <a:spcPts val="0"/>
              </a:spcAft>
              <a:defRPr/>
            </a:pPr>
            <a:endParaRPr lang="ru-RU" sz="3600" dirty="0"/>
          </a:p>
          <a:p>
            <a:pPr algn="ctr" fontAlgn="auto">
              <a:spcBef>
                <a:spcPts val="0"/>
              </a:spcBef>
              <a:spcAft>
                <a:spcPts val="0"/>
              </a:spcAft>
              <a:defRPr/>
            </a:pPr>
            <a:endParaRPr lang="ru-RU" sz="3600" dirty="0"/>
          </a:p>
          <a:p>
            <a:pPr algn="ctr" fontAlgn="auto">
              <a:spcBef>
                <a:spcPts val="0"/>
              </a:spcBef>
              <a:spcAft>
                <a:spcPts val="0"/>
              </a:spcAft>
              <a:defRPr/>
            </a:pPr>
            <a:endParaRPr lang="ru-RU" sz="3600" dirty="0"/>
          </a:p>
          <a:p>
            <a:pPr algn="ctr" fontAlgn="auto">
              <a:spcBef>
                <a:spcPts val="0"/>
              </a:spcBef>
              <a:spcAft>
                <a:spcPts val="0"/>
              </a:spcAft>
              <a:defRPr/>
            </a:pPr>
            <a:endParaRPr lang="ru-RU" sz="3600" dirty="0"/>
          </a:p>
          <a:p>
            <a:pPr fontAlgn="auto">
              <a:spcBef>
                <a:spcPts val="0"/>
              </a:spcBef>
              <a:spcAft>
                <a:spcPts val="0"/>
              </a:spcAft>
              <a:defRPr/>
            </a:pPr>
            <a:endParaRPr lang="ru-RU" sz="2000" dirty="0">
              <a:latin typeface="Book Antiqua" pitchFamily="18" charset="0"/>
            </a:endParaRPr>
          </a:p>
          <a:p>
            <a:pPr fontAlgn="auto">
              <a:spcBef>
                <a:spcPts val="0"/>
              </a:spcBef>
              <a:spcAft>
                <a:spcPts val="0"/>
              </a:spcAft>
              <a:defRPr/>
            </a:pPr>
            <a:endParaRPr lang="ru-RU" sz="1600" dirty="0">
              <a:latin typeface="Book Antiqua" pitchFamily="18" charset="0"/>
            </a:endParaRPr>
          </a:p>
          <a:p>
            <a:pPr fontAlgn="auto">
              <a:spcBef>
                <a:spcPts val="0"/>
              </a:spcBef>
              <a:spcAft>
                <a:spcPts val="0"/>
              </a:spcAft>
              <a:defRPr/>
            </a:pPr>
            <a:endParaRPr lang="ru-RU" sz="1600" dirty="0">
              <a:latin typeface="Book Antiqua" pitchFamily="18" charset="0"/>
            </a:endParaRPr>
          </a:p>
          <a:p>
            <a:pPr fontAlgn="auto">
              <a:spcBef>
                <a:spcPts val="0"/>
              </a:spcBef>
              <a:spcAft>
                <a:spcPts val="0"/>
              </a:spcAft>
              <a:defRPr/>
            </a:pPr>
            <a:endParaRPr lang="ru-RU" sz="1600" dirty="0">
              <a:latin typeface="Book Antiqua" pitchFamily="18" charset="0"/>
            </a:endParaRPr>
          </a:p>
          <a:p>
            <a:pPr fontAlgn="auto">
              <a:spcBef>
                <a:spcPts val="0"/>
              </a:spcBef>
              <a:spcAft>
                <a:spcPts val="0"/>
              </a:spcAft>
              <a:defRPr/>
            </a:pPr>
            <a:endParaRPr lang="ru-RU" sz="1600" dirty="0">
              <a:latin typeface="Book Antiqua" pitchFamily="18" charset="0"/>
            </a:endParaRPr>
          </a:p>
        </p:txBody>
      </p:sp>
      <p:pic>
        <p:nvPicPr>
          <p:cNvPr id="7" name="Рисунок 6" descr="C:\Documents and Settings\User\Рабочий стол\Новая папка\P3310066.JPG"/>
          <p:cNvPicPr/>
          <p:nvPr/>
        </p:nvPicPr>
        <p:blipFill>
          <a:blip r:embed="rId3" cstate="screen"/>
          <a:srcRect/>
          <a:stretch>
            <a:fillRect/>
          </a:stretch>
        </p:blipFill>
        <p:spPr bwMode="auto">
          <a:xfrm>
            <a:off x="2571736" y="1000108"/>
            <a:ext cx="5940425" cy="500066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p:transition spd="med">
    <p:wedg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cstate="screen"/>
          <a:srcRect/>
          <a:stretch>
            <a:fillRect/>
          </a:stretch>
        </p:blipFill>
        <p:spPr bwMode="auto">
          <a:xfrm>
            <a:off x="-500063" y="0"/>
            <a:ext cx="9501188" cy="6858000"/>
          </a:xfrm>
          <a:prstGeom prst="rect">
            <a:avLst/>
          </a:prstGeom>
          <a:noFill/>
          <a:ln w="9525">
            <a:noFill/>
            <a:miter lim="800000"/>
            <a:headEnd/>
            <a:tailEnd/>
          </a:ln>
        </p:spPr>
      </p:pic>
      <p:sp>
        <p:nvSpPr>
          <p:cNvPr id="5" name="Прямоугольник 4"/>
          <p:cNvSpPr/>
          <p:nvPr/>
        </p:nvSpPr>
        <p:spPr>
          <a:xfrm>
            <a:off x="3143250" y="1357313"/>
            <a:ext cx="5143500" cy="1771650"/>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anchor="ctr"/>
          <a:lstStyle/>
          <a:p>
            <a:pPr algn="ctr" fontAlgn="auto">
              <a:spcBef>
                <a:spcPts val="0"/>
              </a:spcBef>
              <a:spcAft>
                <a:spcPts val="0"/>
              </a:spcAft>
              <a:defRPr/>
            </a:pPr>
            <a:endParaRPr lang="ru-RU" sz="3600" dirty="0"/>
          </a:p>
          <a:p>
            <a:pPr algn="ctr" fontAlgn="auto">
              <a:spcBef>
                <a:spcPts val="0"/>
              </a:spcBef>
              <a:spcAft>
                <a:spcPts val="0"/>
              </a:spcAft>
              <a:defRPr/>
            </a:pPr>
            <a:endParaRPr lang="ru-RU" sz="3600" dirty="0"/>
          </a:p>
          <a:p>
            <a:pPr algn="ctr" fontAlgn="auto">
              <a:spcBef>
                <a:spcPts val="0"/>
              </a:spcBef>
              <a:spcAft>
                <a:spcPts val="0"/>
              </a:spcAft>
              <a:defRPr/>
            </a:pPr>
            <a:endParaRPr lang="ru-RU" sz="3600" dirty="0"/>
          </a:p>
          <a:p>
            <a:pPr algn="ctr" fontAlgn="auto">
              <a:spcBef>
                <a:spcPts val="0"/>
              </a:spcBef>
              <a:spcAft>
                <a:spcPts val="0"/>
              </a:spcAft>
              <a:defRPr/>
            </a:pPr>
            <a:endParaRPr lang="ru-RU" sz="3600" dirty="0"/>
          </a:p>
          <a:p>
            <a:pPr fontAlgn="auto">
              <a:spcBef>
                <a:spcPts val="0"/>
              </a:spcBef>
              <a:spcAft>
                <a:spcPts val="0"/>
              </a:spcAft>
              <a:defRPr/>
            </a:pPr>
            <a:endParaRPr lang="ru-RU" sz="2000" dirty="0">
              <a:latin typeface="Book Antiqua" pitchFamily="18" charset="0"/>
            </a:endParaRPr>
          </a:p>
          <a:p>
            <a:pPr fontAlgn="auto">
              <a:spcBef>
                <a:spcPts val="0"/>
              </a:spcBef>
              <a:spcAft>
                <a:spcPts val="0"/>
              </a:spcAft>
              <a:defRPr/>
            </a:pPr>
            <a:endParaRPr lang="ru-RU" sz="1600" dirty="0">
              <a:latin typeface="Book Antiqua" pitchFamily="18" charset="0"/>
            </a:endParaRPr>
          </a:p>
          <a:p>
            <a:pPr fontAlgn="auto">
              <a:spcBef>
                <a:spcPts val="0"/>
              </a:spcBef>
              <a:spcAft>
                <a:spcPts val="0"/>
              </a:spcAft>
              <a:defRPr/>
            </a:pPr>
            <a:endParaRPr lang="ru-RU" sz="1600" dirty="0">
              <a:latin typeface="Book Antiqua" pitchFamily="18" charset="0"/>
            </a:endParaRPr>
          </a:p>
          <a:p>
            <a:pPr fontAlgn="auto">
              <a:spcBef>
                <a:spcPts val="0"/>
              </a:spcBef>
              <a:spcAft>
                <a:spcPts val="0"/>
              </a:spcAft>
              <a:defRPr/>
            </a:pPr>
            <a:endParaRPr lang="ru-RU" sz="1600" dirty="0">
              <a:latin typeface="Book Antiqua" pitchFamily="18" charset="0"/>
            </a:endParaRPr>
          </a:p>
          <a:p>
            <a:pPr fontAlgn="auto">
              <a:spcBef>
                <a:spcPts val="0"/>
              </a:spcBef>
              <a:spcAft>
                <a:spcPts val="0"/>
              </a:spcAft>
              <a:defRPr/>
            </a:pPr>
            <a:endParaRPr lang="ru-RU" sz="1600" dirty="0">
              <a:latin typeface="Book Antiqua" pitchFamily="18" charset="0"/>
            </a:endParaRPr>
          </a:p>
        </p:txBody>
      </p:sp>
      <p:pic>
        <p:nvPicPr>
          <p:cNvPr id="6" name="Рисунок 5" descr="C:\Documents and Settings\User\Рабочий стол\Новая папка\P3260007.JPG"/>
          <p:cNvPicPr/>
          <p:nvPr/>
        </p:nvPicPr>
        <p:blipFill>
          <a:blip r:embed="rId3" cstate="screen"/>
          <a:srcRect/>
          <a:stretch>
            <a:fillRect/>
          </a:stretch>
        </p:blipFill>
        <p:spPr bwMode="auto">
          <a:xfrm>
            <a:off x="2571736" y="1071546"/>
            <a:ext cx="5940425" cy="4929222"/>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p:transition spd="med">
    <p:cover dir="lu"/>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cstate="screen"/>
          <a:srcRect/>
          <a:stretch>
            <a:fillRect/>
          </a:stretch>
        </p:blipFill>
        <p:spPr bwMode="auto">
          <a:xfrm>
            <a:off x="-500063" y="0"/>
            <a:ext cx="9501188" cy="6858000"/>
          </a:xfrm>
          <a:prstGeom prst="rect">
            <a:avLst/>
          </a:prstGeom>
          <a:noFill/>
          <a:ln w="9525">
            <a:noFill/>
            <a:miter lim="800000"/>
            <a:headEnd/>
            <a:tailEnd/>
          </a:ln>
        </p:spPr>
      </p:pic>
      <p:sp>
        <p:nvSpPr>
          <p:cNvPr id="5" name="Прямоугольник 4"/>
          <p:cNvSpPr/>
          <p:nvPr/>
        </p:nvSpPr>
        <p:spPr>
          <a:xfrm>
            <a:off x="3143250" y="1357313"/>
            <a:ext cx="5143500" cy="1771650"/>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anchor="ctr"/>
          <a:lstStyle/>
          <a:p>
            <a:pPr algn="ctr" fontAlgn="auto">
              <a:spcBef>
                <a:spcPts val="0"/>
              </a:spcBef>
              <a:spcAft>
                <a:spcPts val="0"/>
              </a:spcAft>
              <a:defRPr/>
            </a:pPr>
            <a:endParaRPr lang="ru-RU" sz="3600" dirty="0"/>
          </a:p>
          <a:p>
            <a:pPr algn="ctr" fontAlgn="auto">
              <a:spcBef>
                <a:spcPts val="0"/>
              </a:spcBef>
              <a:spcAft>
                <a:spcPts val="0"/>
              </a:spcAft>
              <a:defRPr/>
            </a:pPr>
            <a:endParaRPr lang="ru-RU" sz="3600" dirty="0"/>
          </a:p>
          <a:p>
            <a:pPr algn="ctr" fontAlgn="auto">
              <a:spcBef>
                <a:spcPts val="0"/>
              </a:spcBef>
              <a:spcAft>
                <a:spcPts val="0"/>
              </a:spcAft>
              <a:defRPr/>
            </a:pPr>
            <a:endParaRPr lang="ru-RU" sz="3600" dirty="0"/>
          </a:p>
          <a:p>
            <a:pPr algn="ctr" fontAlgn="auto">
              <a:spcBef>
                <a:spcPts val="0"/>
              </a:spcBef>
              <a:spcAft>
                <a:spcPts val="0"/>
              </a:spcAft>
              <a:defRPr/>
            </a:pPr>
            <a:endParaRPr lang="ru-RU" sz="3600" dirty="0"/>
          </a:p>
          <a:p>
            <a:pPr fontAlgn="auto">
              <a:spcBef>
                <a:spcPts val="0"/>
              </a:spcBef>
              <a:spcAft>
                <a:spcPts val="0"/>
              </a:spcAft>
              <a:defRPr/>
            </a:pPr>
            <a:endParaRPr lang="ru-RU" sz="2000" dirty="0">
              <a:latin typeface="Book Antiqua" pitchFamily="18" charset="0"/>
            </a:endParaRPr>
          </a:p>
          <a:p>
            <a:pPr fontAlgn="auto">
              <a:spcBef>
                <a:spcPts val="0"/>
              </a:spcBef>
              <a:spcAft>
                <a:spcPts val="0"/>
              </a:spcAft>
              <a:defRPr/>
            </a:pPr>
            <a:endParaRPr lang="ru-RU" sz="1600" dirty="0">
              <a:latin typeface="Book Antiqua" pitchFamily="18" charset="0"/>
            </a:endParaRPr>
          </a:p>
          <a:p>
            <a:pPr fontAlgn="auto">
              <a:spcBef>
                <a:spcPts val="0"/>
              </a:spcBef>
              <a:spcAft>
                <a:spcPts val="0"/>
              </a:spcAft>
              <a:defRPr/>
            </a:pPr>
            <a:endParaRPr lang="ru-RU" sz="1600" dirty="0">
              <a:latin typeface="Book Antiqua" pitchFamily="18" charset="0"/>
            </a:endParaRPr>
          </a:p>
          <a:p>
            <a:pPr fontAlgn="auto">
              <a:spcBef>
                <a:spcPts val="0"/>
              </a:spcBef>
              <a:spcAft>
                <a:spcPts val="0"/>
              </a:spcAft>
              <a:defRPr/>
            </a:pPr>
            <a:endParaRPr lang="ru-RU" sz="1600" dirty="0">
              <a:latin typeface="Book Antiqua" pitchFamily="18" charset="0"/>
            </a:endParaRPr>
          </a:p>
          <a:p>
            <a:pPr fontAlgn="auto">
              <a:spcBef>
                <a:spcPts val="0"/>
              </a:spcBef>
              <a:spcAft>
                <a:spcPts val="0"/>
              </a:spcAft>
              <a:defRPr/>
            </a:pPr>
            <a:endParaRPr lang="ru-RU" sz="1600" dirty="0">
              <a:latin typeface="Book Antiqua" pitchFamily="18" charset="0"/>
            </a:endParaRPr>
          </a:p>
        </p:txBody>
      </p:sp>
      <p:pic>
        <p:nvPicPr>
          <p:cNvPr id="6" name="Рисунок 5" descr="C:\Documents and Settings\User\Рабочий стол\Новая папка\P3260004.JPG"/>
          <p:cNvPicPr/>
          <p:nvPr/>
        </p:nvPicPr>
        <p:blipFill>
          <a:blip r:embed="rId3" cstate="screen"/>
          <a:srcRect/>
          <a:stretch>
            <a:fillRect/>
          </a:stretch>
        </p:blipFill>
        <p:spPr bwMode="auto">
          <a:xfrm>
            <a:off x="2571736" y="1071546"/>
            <a:ext cx="5940425" cy="5026823"/>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p:transition spd="med">
    <p:blinds dir="vert"/>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cstate="screen"/>
          <a:srcRect/>
          <a:stretch>
            <a:fillRect/>
          </a:stretch>
        </p:blipFill>
        <p:spPr bwMode="auto">
          <a:xfrm>
            <a:off x="-500063" y="0"/>
            <a:ext cx="9501188" cy="6858000"/>
          </a:xfrm>
          <a:prstGeom prst="rect">
            <a:avLst/>
          </a:prstGeom>
          <a:noFill/>
          <a:ln w="9525">
            <a:noFill/>
            <a:miter lim="800000"/>
            <a:headEnd/>
            <a:tailEnd/>
          </a:ln>
        </p:spPr>
      </p:pic>
      <p:sp>
        <p:nvSpPr>
          <p:cNvPr id="5" name="Прямоугольник 4"/>
          <p:cNvSpPr/>
          <p:nvPr/>
        </p:nvSpPr>
        <p:spPr>
          <a:xfrm>
            <a:off x="3143250" y="1357313"/>
            <a:ext cx="5143500" cy="1771650"/>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anchor="ctr"/>
          <a:lstStyle/>
          <a:p>
            <a:pPr algn="ctr" fontAlgn="auto">
              <a:spcBef>
                <a:spcPts val="0"/>
              </a:spcBef>
              <a:spcAft>
                <a:spcPts val="0"/>
              </a:spcAft>
              <a:defRPr/>
            </a:pPr>
            <a:endParaRPr lang="ru-RU" sz="3600" dirty="0"/>
          </a:p>
          <a:p>
            <a:pPr algn="ctr" fontAlgn="auto">
              <a:spcBef>
                <a:spcPts val="0"/>
              </a:spcBef>
              <a:spcAft>
                <a:spcPts val="0"/>
              </a:spcAft>
              <a:defRPr/>
            </a:pPr>
            <a:endParaRPr lang="ru-RU" sz="3600" dirty="0"/>
          </a:p>
          <a:p>
            <a:pPr algn="ctr" fontAlgn="auto">
              <a:spcBef>
                <a:spcPts val="0"/>
              </a:spcBef>
              <a:spcAft>
                <a:spcPts val="0"/>
              </a:spcAft>
              <a:defRPr/>
            </a:pPr>
            <a:endParaRPr lang="ru-RU" sz="3600" dirty="0"/>
          </a:p>
          <a:p>
            <a:pPr algn="ctr" fontAlgn="auto">
              <a:spcBef>
                <a:spcPts val="0"/>
              </a:spcBef>
              <a:spcAft>
                <a:spcPts val="0"/>
              </a:spcAft>
              <a:defRPr/>
            </a:pPr>
            <a:endParaRPr lang="ru-RU" sz="3600" dirty="0"/>
          </a:p>
          <a:p>
            <a:pPr fontAlgn="auto">
              <a:spcBef>
                <a:spcPts val="0"/>
              </a:spcBef>
              <a:spcAft>
                <a:spcPts val="0"/>
              </a:spcAft>
              <a:defRPr/>
            </a:pPr>
            <a:endParaRPr lang="ru-RU" sz="2000" dirty="0">
              <a:latin typeface="Book Antiqua" pitchFamily="18" charset="0"/>
            </a:endParaRPr>
          </a:p>
          <a:p>
            <a:pPr fontAlgn="auto">
              <a:spcBef>
                <a:spcPts val="0"/>
              </a:spcBef>
              <a:spcAft>
                <a:spcPts val="0"/>
              </a:spcAft>
              <a:defRPr/>
            </a:pPr>
            <a:endParaRPr lang="ru-RU" sz="1600" dirty="0">
              <a:latin typeface="Book Antiqua" pitchFamily="18" charset="0"/>
            </a:endParaRPr>
          </a:p>
          <a:p>
            <a:pPr fontAlgn="auto">
              <a:spcBef>
                <a:spcPts val="0"/>
              </a:spcBef>
              <a:spcAft>
                <a:spcPts val="0"/>
              </a:spcAft>
              <a:defRPr/>
            </a:pPr>
            <a:endParaRPr lang="ru-RU" sz="1600" dirty="0">
              <a:latin typeface="Book Antiqua" pitchFamily="18" charset="0"/>
            </a:endParaRPr>
          </a:p>
          <a:p>
            <a:pPr fontAlgn="auto">
              <a:spcBef>
                <a:spcPts val="0"/>
              </a:spcBef>
              <a:spcAft>
                <a:spcPts val="0"/>
              </a:spcAft>
              <a:defRPr/>
            </a:pPr>
            <a:endParaRPr lang="ru-RU" sz="1600" dirty="0">
              <a:latin typeface="Book Antiqua" pitchFamily="18" charset="0"/>
            </a:endParaRPr>
          </a:p>
          <a:p>
            <a:pPr fontAlgn="auto">
              <a:spcBef>
                <a:spcPts val="0"/>
              </a:spcBef>
              <a:spcAft>
                <a:spcPts val="0"/>
              </a:spcAft>
              <a:defRPr/>
            </a:pPr>
            <a:endParaRPr lang="ru-RU" sz="1600" dirty="0">
              <a:latin typeface="Book Antiqua" pitchFamily="18" charset="0"/>
            </a:endParaRPr>
          </a:p>
        </p:txBody>
      </p:sp>
      <p:pic>
        <p:nvPicPr>
          <p:cNvPr id="6" name="Рисунок 5" descr="C:\Documents and Settings\User\Рабочий стол\Новая папка\P3270035.JPG"/>
          <p:cNvPicPr/>
          <p:nvPr/>
        </p:nvPicPr>
        <p:blipFill>
          <a:blip r:embed="rId3" cstate="screen"/>
          <a:srcRect/>
          <a:stretch>
            <a:fillRect/>
          </a:stretch>
        </p:blipFill>
        <p:spPr bwMode="auto">
          <a:xfrm>
            <a:off x="2571736" y="1071546"/>
            <a:ext cx="5940425" cy="500066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p:transition spd="med">
    <p:wheel spokes="8"/>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cstate="screen"/>
          <a:srcRect/>
          <a:stretch>
            <a:fillRect/>
          </a:stretch>
        </p:blipFill>
        <p:spPr bwMode="auto">
          <a:xfrm>
            <a:off x="-500063" y="0"/>
            <a:ext cx="9501188" cy="6858000"/>
          </a:xfrm>
          <a:prstGeom prst="rect">
            <a:avLst/>
          </a:prstGeom>
          <a:noFill/>
          <a:ln w="9525">
            <a:noFill/>
            <a:miter lim="800000"/>
            <a:headEnd/>
            <a:tailEnd/>
          </a:ln>
        </p:spPr>
      </p:pic>
      <p:sp>
        <p:nvSpPr>
          <p:cNvPr id="5" name="Прямоугольник 4"/>
          <p:cNvSpPr/>
          <p:nvPr/>
        </p:nvSpPr>
        <p:spPr>
          <a:xfrm>
            <a:off x="3143250" y="1357313"/>
            <a:ext cx="5143500" cy="1771650"/>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anchor="ctr"/>
          <a:lstStyle/>
          <a:p>
            <a:pPr algn="ctr" fontAlgn="auto">
              <a:spcBef>
                <a:spcPts val="0"/>
              </a:spcBef>
              <a:spcAft>
                <a:spcPts val="0"/>
              </a:spcAft>
              <a:defRPr/>
            </a:pPr>
            <a:endParaRPr lang="ru-RU" sz="3600" dirty="0"/>
          </a:p>
          <a:p>
            <a:pPr algn="ctr" fontAlgn="auto">
              <a:spcBef>
                <a:spcPts val="0"/>
              </a:spcBef>
              <a:spcAft>
                <a:spcPts val="0"/>
              </a:spcAft>
              <a:defRPr/>
            </a:pPr>
            <a:endParaRPr lang="ru-RU" sz="3600" dirty="0"/>
          </a:p>
          <a:p>
            <a:pPr algn="ctr" fontAlgn="auto">
              <a:spcBef>
                <a:spcPts val="0"/>
              </a:spcBef>
              <a:spcAft>
                <a:spcPts val="0"/>
              </a:spcAft>
              <a:defRPr/>
            </a:pPr>
            <a:endParaRPr lang="ru-RU" sz="3600" dirty="0"/>
          </a:p>
          <a:p>
            <a:pPr algn="ctr" fontAlgn="auto">
              <a:spcBef>
                <a:spcPts val="0"/>
              </a:spcBef>
              <a:spcAft>
                <a:spcPts val="0"/>
              </a:spcAft>
              <a:defRPr/>
            </a:pPr>
            <a:endParaRPr lang="ru-RU" sz="3600" dirty="0"/>
          </a:p>
          <a:p>
            <a:pPr fontAlgn="auto">
              <a:spcBef>
                <a:spcPts val="0"/>
              </a:spcBef>
              <a:spcAft>
                <a:spcPts val="0"/>
              </a:spcAft>
              <a:defRPr/>
            </a:pPr>
            <a:endParaRPr lang="ru-RU" sz="2000" dirty="0">
              <a:latin typeface="Book Antiqua" pitchFamily="18" charset="0"/>
            </a:endParaRPr>
          </a:p>
          <a:p>
            <a:pPr fontAlgn="auto">
              <a:spcBef>
                <a:spcPts val="0"/>
              </a:spcBef>
              <a:spcAft>
                <a:spcPts val="0"/>
              </a:spcAft>
              <a:defRPr/>
            </a:pPr>
            <a:endParaRPr lang="ru-RU" sz="1600" dirty="0">
              <a:latin typeface="Book Antiqua" pitchFamily="18" charset="0"/>
            </a:endParaRPr>
          </a:p>
          <a:p>
            <a:pPr fontAlgn="auto">
              <a:spcBef>
                <a:spcPts val="0"/>
              </a:spcBef>
              <a:spcAft>
                <a:spcPts val="0"/>
              </a:spcAft>
              <a:defRPr/>
            </a:pPr>
            <a:endParaRPr lang="ru-RU" sz="1600" dirty="0">
              <a:latin typeface="Book Antiqua" pitchFamily="18" charset="0"/>
            </a:endParaRPr>
          </a:p>
          <a:p>
            <a:pPr fontAlgn="auto">
              <a:spcBef>
                <a:spcPts val="0"/>
              </a:spcBef>
              <a:spcAft>
                <a:spcPts val="0"/>
              </a:spcAft>
              <a:defRPr/>
            </a:pPr>
            <a:endParaRPr lang="ru-RU" sz="1600" dirty="0">
              <a:latin typeface="Book Antiqua" pitchFamily="18" charset="0"/>
            </a:endParaRPr>
          </a:p>
          <a:p>
            <a:pPr fontAlgn="auto">
              <a:spcBef>
                <a:spcPts val="0"/>
              </a:spcBef>
              <a:spcAft>
                <a:spcPts val="0"/>
              </a:spcAft>
              <a:defRPr/>
            </a:pPr>
            <a:endParaRPr lang="ru-RU" sz="1600" dirty="0">
              <a:latin typeface="Book Antiqua" pitchFamily="18" charset="0"/>
            </a:endParaRPr>
          </a:p>
        </p:txBody>
      </p:sp>
      <p:pic>
        <p:nvPicPr>
          <p:cNvPr id="6" name="Рисунок 5" descr="C:\Documents and Settings\User\Рабочий стол\Новая папка\P3270049.JPG"/>
          <p:cNvPicPr/>
          <p:nvPr/>
        </p:nvPicPr>
        <p:blipFill>
          <a:blip r:embed="rId3" cstate="screen"/>
          <a:srcRect/>
          <a:stretch>
            <a:fillRect/>
          </a:stretch>
        </p:blipFill>
        <p:spPr bwMode="auto">
          <a:xfrm>
            <a:off x="2500298" y="1000108"/>
            <a:ext cx="5940425" cy="5026823"/>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p:transition spd="med">
    <p:blinds/>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cstate="screen"/>
          <a:srcRect/>
          <a:stretch>
            <a:fillRect/>
          </a:stretch>
        </p:blipFill>
        <p:spPr bwMode="auto">
          <a:xfrm>
            <a:off x="-500063" y="0"/>
            <a:ext cx="9501188" cy="6858000"/>
          </a:xfrm>
          <a:prstGeom prst="rect">
            <a:avLst/>
          </a:prstGeom>
          <a:noFill/>
          <a:ln w="9525">
            <a:noFill/>
            <a:miter lim="800000"/>
            <a:headEnd/>
            <a:tailEnd/>
          </a:ln>
        </p:spPr>
      </p:pic>
      <p:sp>
        <p:nvSpPr>
          <p:cNvPr id="5" name="Прямоугольник 4"/>
          <p:cNvSpPr/>
          <p:nvPr/>
        </p:nvSpPr>
        <p:spPr>
          <a:xfrm>
            <a:off x="3143250" y="1357313"/>
            <a:ext cx="5143500" cy="1771650"/>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anchor="ctr"/>
          <a:lstStyle/>
          <a:p>
            <a:pPr algn="ctr" fontAlgn="auto">
              <a:spcBef>
                <a:spcPts val="0"/>
              </a:spcBef>
              <a:spcAft>
                <a:spcPts val="0"/>
              </a:spcAft>
              <a:defRPr/>
            </a:pPr>
            <a:endParaRPr lang="ru-RU" sz="3600" dirty="0"/>
          </a:p>
          <a:p>
            <a:pPr algn="ctr" fontAlgn="auto">
              <a:spcBef>
                <a:spcPts val="0"/>
              </a:spcBef>
              <a:spcAft>
                <a:spcPts val="0"/>
              </a:spcAft>
              <a:defRPr/>
            </a:pPr>
            <a:endParaRPr lang="ru-RU" sz="3600" dirty="0"/>
          </a:p>
          <a:p>
            <a:pPr algn="ctr" fontAlgn="auto">
              <a:spcBef>
                <a:spcPts val="0"/>
              </a:spcBef>
              <a:spcAft>
                <a:spcPts val="0"/>
              </a:spcAft>
              <a:defRPr/>
            </a:pPr>
            <a:endParaRPr lang="ru-RU" sz="3600" dirty="0"/>
          </a:p>
          <a:p>
            <a:pPr algn="ctr" fontAlgn="auto">
              <a:spcBef>
                <a:spcPts val="0"/>
              </a:spcBef>
              <a:spcAft>
                <a:spcPts val="0"/>
              </a:spcAft>
              <a:defRPr/>
            </a:pPr>
            <a:endParaRPr lang="ru-RU" sz="3600" dirty="0"/>
          </a:p>
          <a:p>
            <a:pPr fontAlgn="auto">
              <a:spcBef>
                <a:spcPts val="0"/>
              </a:spcBef>
              <a:spcAft>
                <a:spcPts val="0"/>
              </a:spcAft>
              <a:defRPr/>
            </a:pPr>
            <a:endParaRPr lang="ru-RU" sz="2000" dirty="0">
              <a:latin typeface="Book Antiqua" pitchFamily="18" charset="0"/>
            </a:endParaRPr>
          </a:p>
          <a:p>
            <a:pPr fontAlgn="auto">
              <a:spcBef>
                <a:spcPts val="0"/>
              </a:spcBef>
              <a:spcAft>
                <a:spcPts val="0"/>
              </a:spcAft>
              <a:defRPr/>
            </a:pPr>
            <a:endParaRPr lang="ru-RU" sz="1600" dirty="0">
              <a:latin typeface="Book Antiqua" pitchFamily="18" charset="0"/>
            </a:endParaRPr>
          </a:p>
          <a:p>
            <a:pPr fontAlgn="auto">
              <a:spcBef>
                <a:spcPts val="0"/>
              </a:spcBef>
              <a:spcAft>
                <a:spcPts val="0"/>
              </a:spcAft>
              <a:defRPr/>
            </a:pPr>
            <a:endParaRPr lang="ru-RU" sz="1600" dirty="0">
              <a:latin typeface="Book Antiqua" pitchFamily="18" charset="0"/>
            </a:endParaRPr>
          </a:p>
          <a:p>
            <a:pPr fontAlgn="auto">
              <a:spcBef>
                <a:spcPts val="0"/>
              </a:spcBef>
              <a:spcAft>
                <a:spcPts val="0"/>
              </a:spcAft>
              <a:defRPr/>
            </a:pPr>
            <a:endParaRPr lang="ru-RU" sz="1600" dirty="0">
              <a:latin typeface="Book Antiqua" pitchFamily="18" charset="0"/>
            </a:endParaRPr>
          </a:p>
          <a:p>
            <a:pPr fontAlgn="auto">
              <a:spcBef>
                <a:spcPts val="0"/>
              </a:spcBef>
              <a:spcAft>
                <a:spcPts val="0"/>
              </a:spcAft>
              <a:defRPr/>
            </a:pPr>
            <a:endParaRPr lang="ru-RU" sz="1600" dirty="0">
              <a:latin typeface="Book Antiqua" pitchFamily="18" charset="0"/>
            </a:endParaRPr>
          </a:p>
        </p:txBody>
      </p:sp>
      <p:pic>
        <p:nvPicPr>
          <p:cNvPr id="6" name="Рисунок 5" descr="C:\Documents and Settings\User\Рабочий стол\Новая папка\P3270045.JPG"/>
          <p:cNvPicPr/>
          <p:nvPr/>
        </p:nvPicPr>
        <p:blipFill>
          <a:blip r:embed="rId3" cstate="screen"/>
          <a:srcRect/>
          <a:stretch>
            <a:fillRect/>
          </a:stretch>
        </p:blipFill>
        <p:spPr bwMode="auto">
          <a:xfrm>
            <a:off x="2500298" y="1000108"/>
            <a:ext cx="5940425" cy="5072098"/>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p:transition spd="med">
    <p:wheel/>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cstate="screen"/>
          <a:srcRect/>
          <a:stretch>
            <a:fillRect/>
          </a:stretch>
        </p:blipFill>
        <p:spPr bwMode="auto">
          <a:xfrm>
            <a:off x="-500063" y="0"/>
            <a:ext cx="9501188" cy="6858000"/>
          </a:xfrm>
          <a:prstGeom prst="rect">
            <a:avLst/>
          </a:prstGeom>
          <a:noFill/>
          <a:ln w="9525">
            <a:noFill/>
            <a:miter lim="800000"/>
            <a:headEnd/>
            <a:tailEnd/>
          </a:ln>
        </p:spPr>
      </p:pic>
      <p:sp>
        <p:nvSpPr>
          <p:cNvPr id="5" name="Прямоугольник 4"/>
          <p:cNvSpPr/>
          <p:nvPr/>
        </p:nvSpPr>
        <p:spPr>
          <a:xfrm>
            <a:off x="3143250" y="1357313"/>
            <a:ext cx="5143500" cy="1771650"/>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anchor="ctr"/>
          <a:lstStyle/>
          <a:p>
            <a:pPr algn="ctr" fontAlgn="auto">
              <a:spcBef>
                <a:spcPts val="0"/>
              </a:spcBef>
              <a:spcAft>
                <a:spcPts val="0"/>
              </a:spcAft>
              <a:defRPr/>
            </a:pPr>
            <a:endParaRPr lang="ru-RU" sz="3600" dirty="0"/>
          </a:p>
          <a:p>
            <a:pPr algn="ctr" fontAlgn="auto">
              <a:spcBef>
                <a:spcPts val="0"/>
              </a:spcBef>
              <a:spcAft>
                <a:spcPts val="0"/>
              </a:spcAft>
              <a:defRPr/>
            </a:pPr>
            <a:endParaRPr lang="ru-RU" sz="3600" dirty="0"/>
          </a:p>
          <a:p>
            <a:pPr algn="ctr" fontAlgn="auto">
              <a:spcBef>
                <a:spcPts val="0"/>
              </a:spcBef>
              <a:spcAft>
                <a:spcPts val="0"/>
              </a:spcAft>
              <a:defRPr/>
            </a:pPr>
            <a:endParaRPr lang="ru-RU" sz="3600" dirty="0"/>
          </a:p>
          <a:p>
            <a:pPr algn="ctr" fontAlgn="auto">
              <a:spcBef>
                <a:spcPts val="0"/>
              </a:spcBef>
              <a:spcAft>
                <a:spcPts val="0"/>
              </a:spcAft>
              <a:defRPr/>
            </a:pPr>
            <a:endParaRPr lang="ru-RU" sz="3600" dirty="0"/>
          </a:p>
          <a:p>
            <a:pPr fontAlgn="auto">
              <a:spcBef>
                <a:spcPts val="0"/>
              </a:spcBef>
              <a:spcAft>
                <a:spcPts val="0"/>
              </a:spcAft>
              <a:defRPr/>
            </a:pPr>
            <a:endParaRPr lang="ru-RU" sz="2000" dirty="0">
              <a:latin typeface="Book Antiqua" pitchFamily="18" charset="0"/>
            </a:endParaRPr>
          </a:p>
          <a:p>
            <a:pPr fontAlgn="auto">
              <a:spcBef>
                <a:spcPts val="0"/>
              </a:spcBef>
              <a:spcAft>
                <a:spcPts val="0"/>
              </a:spcAft>
              <a:defRPr/>
            </a:pPr>
            <a:endParaRPr lang="ru-RU" sz="1600" dirty="0">
              <a:latin typeface="Book Antiqua" pitchFamily="18" charset="0"/>
            </a:endParaRPr>
          </a:p>
          <a:p>
            <a:pPr fontAlgn="auto">
              <a:spcBef>
                <a:spcPts val="0"/>
              </a:spcBef>
              <a:spcAft>
                <a:spcPts val="0"/>
              </a:spcAft>
              <a:defRPr/>
            </a:pPr>
            <a:endParaRPr lang="ru-RU" sz="1600" dirty="0">
              <a:latin typeface="Book Antiqua" pitchFamily="18" charset="0"/>
            </a:endParaRPr>
          </a:p>
          <a:p>
            <a:pPr fontAlgn="auto">
              <a:spcBef>
                <a:spcPts val="0"/>
              </a:spcBef>
              <a:spcAft>
                <a:spcPts val="0"/>
              </a:spcAft>
              <a:defRPr/>
            </a:pPr>
            <a:endParaRPr lang="ru-RU" sz="1600" dirty="0">
              <a:latin typeface="Book Antiqua" pitchFamily="18" charset="0"/>
            </a:endParaRPr>
          </a:p>
          <a:p>
            <a:pPr fontAlgn="auto">
              <a:spcBef>
                <a:spcPts val="0"/>
              </a:spcBef>
              <a:spcAft>
                <a:spcPts val="0"/>
              </a:spcAft>
              <a:defRPr/>
            </a:pPr>
            <a:endParaRPr lang="ru-RU" sz="1600" dirty="0">
              <a:latin typeface="Book Antiqua" pitchFamily="18" charset="0"/>
            </a:endParaRPr>
          </a:p>
        </p:txBody>
      </p:sp>
      <p:pic>
        <p:nvPicPr>
          <p:cNvPr id="6" name="Рисунок 5" descr="C:\Documents and Settings\User\Рабочий стол\Новая папка\P3260024.JPG"/>
          <p:cNvPicPr/>
          <p:nvPr/>
        </p:nvPicPr>
        <p:blipFill>
          <a:blip r:embed="rId3" cstate="screen"/>
          <a:srcRect/>
          <a:stretch>
            <a:fillRect/>
          </a:stretch>
        </p:blipFill>
        <p:spPr bwMode="auto">
          <a:xfrm>
            <a:off x="2571736" y="1000108"/>
            <a:ext cx="5940425" cy="500066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p:transition spd="med">
    <p:checker dir="vert"/>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cstate="screen"/>
          <a:srcRect/>
          <a:stretch>
            <a:fillRect/>
          </a:stretch>
        </p:blipFill>
        <p:spPr bwMode="auto">
          <a:xfrm>
            <a:off x="-500063" y="0"/>
            <a:ext cx="9501188" cy="6858000"/>
          </a:xfrm>
          <a:prstGeom prst="rect">
            <a:avLst/>
          </a:prstGeom>
          <a:noFill/>
          <a:ln w="9525">
            <a:noFill/>
            <a:miter lim="800000"/>
            <a:headEnd/>
            <a:tailEnd/>
          </a:ln>
        </p:spPr>
      </p:pic>
      <p:sp>
        <p:nvSpPr>
          <p:cNvPr id="5" name="Прямоугольник 4"/>
          <p:cNvSpPr/>
          <p:nvPr/>
        </p:nvSpPr>
        <p:spPr>
          <a:xfrm>
            <a:off x="3143250" y="1357313"/>
            <a:ext cx="5143500" cy="1771650"/>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anchor="ctr"/>
          <a:lstStyle/>
          <a:p>
            <a:pPr algn="ctr" fontAlgn="auto">
              <a:spcBef>
                <a:spcPts val="0"/>
              </a:spcBef>
              <a:spcAft>
                <a:spcPts val="0"/>
              </a:spcAft>
              <a:defRPr/>
            </a:pPr>
            <a:endParaRPr lang="ru-RU" sz="3600" dirty="0"/>
          </a:p>
          <a:p>
            <a:pPr algn="ctr" fontAlgn="auto">
              <a:spcBef>
                <a:spcPts val="0"/>
              </a:spcBef>
              <a:spcAft>
                <a:spcPts val="0"/>
              </a:spcAft>
              <a:defRPr/>
            </a:pPr>
            <a:endParaRPr lang="ru-RU" sz="3600" dirty="0"/>
          </a:p>
          <a:p>
            <a:pPr algn="ctr" fontAlgn="auto">
              <a:spcBef>
                <a:spcPts val="0"/>
              </a:spcBef>
              <a:spcAft>
                <a:spcPts val="0"/>
              </a:spcAft>
              <a:defRPr/>
            </a:pPr>
            <a:endParaRPr lang="ru-RU" sz="3600" dirty="0"/>
          </a:p>
          <a:p>
            <a:pPr algn="ctr" fontAlgn="auto">
              <a:spcBef>
                <a:spcPts val="0"/>
              </a:spcBef>
              <a:spcAft>
                <a:spcPts val="0"/>
              </a:spcAft>
              <a:defRPr/>
            </a:pPr>
            <a:endParaRPr lang="ru-RU" sz="3600" dirty="0"/>
          </a:p>
          <a:p>
            <a:pPr fontAlgn="auto">
              <a:spcBef>
                <a:spcPts val="0"/>
              </a:spcBef>
              <a:spcAft>
                <a:spcPts val="0"/>
              </a:spcAft>
              <a:defRPr/>
            </a:pPr>
            <a:endParaRPr lang="ru-RU" sz="2000" dirty="0">
              <a:latin typeface="Book Antiqua" pitchFamily="18" charset="0"/>
            </a:endParaRPr>
          </a:p>
          <a:p>
            <a:pPr fontAlgn="auto">
              <a:spcBef>
                <a:spcPts val="0"/>
              </a:spcBef>
              <a:spcAft>
                <a:spcPts val="0"/>
              </a:spcAft>
              <a:defRPr/>
            </a:pPr>
            <a:endParaRPr lang="ru-RU" sz="1600" dirty="0">
              <a:latin typeface="Book Antiqua" pitchFamily="18" charset="0"/>
            </a:endParaRPr>
          </a:p>
          <a:p>
            <a:pPr fontAlgn="auto">
              <a:spcBef>
                <a:spcPts val="0"/>
              </a:spcBef>
              <a:spcAft>
                <a:spcPts val="0"/>
              </a:spcAft>
              <a:defRPr/>
            </a:pPr>
            <a:endParaRPr lang="ru-RU" sz="1600" dirty="0">
              <a:latin typeface="Book Antiqua" pitchFamily="18" charset="0"/>
            </a:endParaRPr>
          </a:p>
          <a:p>
            <a:pPr fontAlgn="auto">
              <a:spcBef>
                <a:spcPts val="0"/>
              </a:spcBef>
              <a:spcAft>
                <a:spcPts val="0"/>
              </a:spcAft>
              <a:defRPr/>
            </a:pPr>
            <a:endParaRPr lang="ru-RU" sz="1600" dirty="0">
              <a:latin typeface="Book Antiqua" pitchFamily="18" charset="0"/>
            </a:endParaRPr>
          </a:p>
          <a:p>
            <a:pPr fontAlgn="auto">
              <a:spcBef>
                <a:spcPts val="0"/>
              </a:spcBef>
              <a:spcAft>
                <a:spcPts val="0"/>
              </a:spcAft>
              <a:defRPr/>
            </a:pPr>
            <a:endParaRPr lang="ru-RU" sz="1600" dirty="0">
              <a:latin typeface="Book Antiqua" pitchFamily="18" charset="0"/>
            </a:endParaRPr>
          </a:p>
        </p:txBody>
      </p:sp>
      <p:pic>
        <p:nvPicPr>
          <p:cNvPr id="6" name="Рисунок 5" descr="C:\Documents and Settings\User\Рабочий стол\Новая папка\P4030102.JPG"/>
          <p:cNvPicPr/>
          <p:nvPr/>
        </p:nvPicPr>
        <p:blipFill>
          <a:blip r:embed="rId3" cstate="screen"/>
          <a:srcRect/>
          <a:stretch>
            <a:fillRect/>
          </a:stretch>
        </p:blipFill>
        <p:spPr bwMode="auto">
          <a:xfrm>
            <a:off x="2571736" y="1000108"/>
            <a:ext cx="5940425" cy="500066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p:transition spd="med">
    <p:randomBar dir="vert"/>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cstate="screen"/>
          <a:srcRect/>
          <a:stretch>
            <a:fillRect/>
          </a:stretch>
        </p:blipFill>
        <p:spPr bwMode="auto">
          <a:xfrm>
            <a:off x="-500063" y="0"/>
            <a:ext cx="9501188" cy="6858000"/>
          </a:xfrm>
          <a:prstGeom prst="rect">
            <a:avLst/>
          </a:prstGeom>
          <a:noFill/>
          <a:ln w="9525">
            <a:noFill/>
            <a:miter lim="800000"/>
            <a:headEnd/>
            <a:tailEnd/>
          </a:ln>
        </p:spPr>
      </p:pic>
      <p:sp>
        <p:nvSpPr>
          <p:cNvPr id="5" name="Прямоугольник 4"/>
          <p:cNvSpPr/>
          <p:nvPr/>
        </p:nvSpPr>
        <p:spPr>
          <a:xfrm>
            <a:off x="3143250" y="1357313"/>
            <a:ext cx="5143500" cy="1771650"/>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anchor="ctr"/>
          <a:lstStyle/>
          <a:p>
            <a:pPr algn="ctr" fontAlgn="auto">
              <a:spcBef>
                <a:spcPts val="0"/>
              </a:spcBef>
              <a:spcAft>
                <a:spcPts val="0"/>
              </a:spcAft>
              <a:defRPr/>
            </a:pPr>
            <a:endParaRPr lang="ru-RU" sz="3600" dirty="0"/>
          </a:p>
          <a:p>
            <a:pPr algn="ctr" fontAlgn="auto">
              <a:spcBef>
                <a:spcPts val="0"/>
              </a:spcBef>
              <a:spcAft>
                <a:spcPts val="0"/>
              </a:spcAft>
              <a:defRPr/>
            </a:pPr>
            <a:endParaRPr lang="ru-RU" sz="3600" dirty="0"/>
          </a:p>
          <a:p>
            <a:pPr algn="ctr" fontAlgn="auto">
              <a:spcBef>
                <a:spcPts val="0"/>
              </a:spcBef>
              <a:spcAft>
                <a:spcPts val="0"/>
              </a:spcAft>
              <a:defRPr/>
            </a:pPr>
            <a:endParaRPr lang="ru-RU" sz="3600" dirty="0"/>
          </a:p>
          <a:p>
            <a:pPr algn="ctr" fontAlgn="auto">
              <a:spcBef>
                <a:spcPts val="0"/>
              </a:spcBef>
              <a:spcAft>
                <a:spcPts val="0"/>
              </a:spcAft>
              <a:defRPr/>
            </a:pPr>
            <a:endParaRPr lang="ru-RU" sz="3600" dirty="0"/>
          </a:p>
          <a:p>
            <a:pPr fontAlgn="auto">
              <a:spcBef>
                <a:spcPts val="0"/>
              </a:spcBef>
              <a:spcAft>
                <a:spcPts val="0"/>
              </a:spcAft>
              <a:defRPr/>
            </a:pPr>
            <a:endParaRPr lang="ru-RU" sz="2000" dirty="0">
              <a:latin typeface="Book Antiqua" pitchFamily="18" charset="0"/>
            </a:endParaRPr>
          </a:p>
          <a:p>
            <a:pPr fontAlgn="auto">
              <a:spcBef>
                <a:spcPts val="0"/>
              </a:spcBef>
              <a:spcAft>
                <a:spcPts val="0"/>
              </a:spcAft>
              <a:defRPr/>
            </a:pPr>
            <a:endParaRPr lang="ru-RU" sz="1600" dirty="0">
              <a:latin typeface="Book Antiqua" pitchFamily="18" charset="0"/>
            </a:endParaRPr>
          </a:p>
          <a:p>
            <a:pPr fontAlgn="auto">
              <a:spcBef>
                <a:spcPts val="0"/>
              </a:spcBef>
              <a:spcAft>
                <a:spcPts val="0"/>
              </a:spcAft>
              <a:defRPr/>
            </a:pPr>
            <a:endParaRPr lang="ru-RU" sz="1600" dirty="0">
              <a:latin typeface="Book Antiqua" pitchFamily="18" charset="0"/>
            </a:endParaRPr>
          </a:p>
          <a:p>
            <a:pPr fontAlgn="auto">
              <a:spcBef>
                <a:spcPts val="0"/>
              </a:spcBef>
              <a:spcAft>
                <a:spcPts val="0"/>
              </a:spcAft>
              <a:defRPr/>
            </a:pPr>
            <a:endParaRPr lang="ru-RU" sz="1600" dirty="0">
              <a:latin typeface="Book Antiqua" pitchFamily="18" charset="0"/>
            </a:endParaRPr>
          </a:p>
          <a:p>
            <a:pPr fontAlgn="auto">
              <a:spcBef>
                <a:spcPts val="0"/>
              </a:spcBef>
              <a:spcAft>
                <a:spcPts val="0"/>
              </a:spcAft>
              <a:defRPr/>
            </a:pPr>
            <a:endParaRPr lang="ru-RU" sz="1600" dirty="0">
              <a:latin typeface="Book Antiqua" pitchFamily="18" charset="0"/>
            </a:endParaRPr>
          </a:p>
        </p:txBody>
      </p:sp>
      <p:pic>
        <p:nvPicPr>
          <p:cNvPr id="8" name="Рисунок 7" descr="C:\Documents and Settings\User\Local Settings\Temporary Internet Files\Content.Word\P4030108.jpg"/>
          <p:cNvPicPr/>
          <p:nvPr/>
        </p:nvPicPr>
        <p:blipFill>
          <a:blip r:embed="rId3" cstate="screen"/>
          <a:srcRect/>
          <a:stretch>
            <a:fillRect/>
          </a:stretch>
        </p:blipFill>
        <p:spPr bwMode="auto">
          <a:xfrm>
            <a:off x="2571736" y="1000108"/>
            <a:ext cx="5929354" cy="5071429"/>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p:transition spd="med">
    <p:checke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cstate="screen"/>
          <a:srcRect/>
          <a:stretch>
            <a:fillRect/>
          </a:stretch>
        </p:blipFill>
        <p:spPr bwMode="auto">
          <a:xfrm>
            <a:off x="-500063" y="0"/>
            <a:ext cx="9501188" cy="6858000"/>
          </a:xfrm>
          <a:prstGeom prst="rect">
            <a:avLst/>
          </a:prstGeom>
          <a:noFill/>
          <a:ln w="9525">
            <a:noFill/>
            <a:miter lim="800000"/>
            <a:headEnd/>
            <a:tailEnd/>
          </a:ln>
        </p:spPr>
      </p:pic>
      <p:sp>
        <p:nvSpPr>
          <p:cNvPr id="5" name="Прямоугольник 4"/>
          <p:cNvSpPr/>
          <p:nvPr/>
        </p:nvSpPr>
        <p:spPr>
          <a:xfrm>
            <a:off x="3143250" y="1357313"/>
            <a:ext cx="5143500" cy="1771650"/>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anchor="ctr"/>
          <a:lstStyle/>
          <a:p>
            <a:pPr algn="ctr" fontAlgn="auto">
              <a:spcBef>
                <a:spcPts val="0"/>
              </a:spcBef>
              <a:spcAft>
                <a:spcPts val="0"/>
              </a:spcAft>
              <a:defRPr/>
            </a:pPr>
            <a:endParaRPr lang="ru-RU" sz="3600" dirty="0"/>
          </a:p>
          <a:p>
            <a:pPr algn="ctr" fontAlgn="auto">
              <a:spcBef>
                <a:spcPts val="0"/>
              </a:spcBef>
              <a:spcAft>
                <a:spcPts val="0"/>
              </a:spcAft>
              <a:defRPr/>
            </a:pPr>
            <a:endParaRPr lang="ru-RU" sz="3600" dirty="0"/>
          </a:p>
          <a:p>
            <a:pPr algn="ctr" fontAlgn="auto">
              <a:spcBef>
                <a:spcPts val="0"/>
              </a:spcBef>
              <a:spcAft>
                <a:spcPts val="0"/>
              </a:spcAft>
              <a:defRPr/>
            </a:pPr>
            <a:endParaRPr lang="ru-RU" sz="3600" dirty="0"/>
          </a:p>
          <a:p>
            <a:pPr algn="ctr" fontAlgn="auto">
              <a:spcBef>
                <a:spcPts val="0"/>
              </a:spcBef>
              <a:spcAft>
                <a:spcPts val="0"/>
              </a:spcAft>
              <a:defRPr/>
            </a:pPr>
            <a:endParaRPr lang="ru-RU" sz="3600" dirty="0"/>
          </a:p>
          <a:p>
            <a:pPr fontAlgn="auto">
              <a:spcBef>
                <a:spcPts val="0"/>
              </a:spcBef>
              <a:spcAft>
                <a:spcPts val="0"/>
              </a:spcAft>
              <a:defRPr/>
            </a:pPr>
            <a:endParaRPr lang="ru-RU" sz="2000" dirty="0">
              <a:latin typeface="Book Antiqua" pitchFamily="18" charset="0"/>
            </a:endParaRPr>
          </a:p>
          <a:p>
            <a:pPr fontAlgn="auto">
              <a:spcBef>
                <a:spcPts val="0"/>
              </a:spcBef>
              <a:spcAft>
                <a:spcPts val="0"/>
              </a:spcAft>
              <a:defRPr/>
            </a:pPr>
            <a:endParaRPr lang="ru-RU" sz="1600" dirty="0">
              <a:latin typeface="Book Antiqua" pitchFamily="18" charset="0"/>
            </a:endParaRPr>
          </a:p>
          <a:p>
            <a:pPr fontAlgn="auto">
              <a:spcBef>
                <a:spcPts val="0"/>
              </a:spcBef>
              <a:spcAft>
                <a:spcPts val="0"/>
              </a:spcAft>
              <a:defRPr/>
            </a:pPr>
            <a:endParaRPr lang="ru-RU" sz="1600" dirty="0">
              <a:latin typeface="Book Antiqua" pitchFamily="18" charset="0"/>
            </a:endParaRPr>
          </a:p>
          <a:p>
            <a:pPr fontAlgn="auto">
              <a:spcBef>
                <a:spcPts val="0"/>
              </a:spcBef>
              <a:spcAft>
                <a:spcPts val="0"/>
              </a:spcAft>
              <a:defRPr/>
            </a:pPr>
            <a:endParaRPr lang="ru-RU" sz="1600" dirty="0">
              <a:latin typeface="Book Antiqua" pitchFamily="18" charset="0"/>
            </a:endParaRPr>
          </a:p>
          <a:p>
            <a:pPr fontAlgn="auto">
              <a:spcBef>
                <a:spcPts val="0"/>
              </a:spcBef>
              <a:spcAft>
                <a:spcPts val="0"/>
              </a:spcAft>
              <a:defRPr/>
            </a:pPr>
            <a:endParaRPr lang="ru-RU" sz="1600" dirty="0">
              <a:latin typeface="Book Antiqua" pitchFamily="18" charset="0"/>
            </a:endParaRPr>
          </a:p>
        </p:txBody>
      </p:sp>
      <p:pic>
        <p:nvPicPr>
          <p:cNvPr id="9" name="Рисунок 8" descr="C:\Documents and Settings\User\Local Settings\Temporary Internet Files\Content.Word\P3310080.jpg"/>
          <p:cNvPicPr/>
          <p:nvPr/>
        </p:nvPicPr>
        <p:blipFill>
          <a:blip r:embed="rId3" cstate="screen"/>
          <a:srcRect/>
          <a:stretch>
            <a:fillRect/>
          </a:stretch>
        </p:blipFill>
        <p:spPr bwMode="auto">
          <a:xfrm>
            <a:off x="2643174" y="1000108"/>
            <a:ext cx="5857916" cy="5190492"/>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p:transition spd="med">
    <p:randomBa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17" name="Picture 2"/>
          <p:cNvPicPr>
            <a:picLocks noChangeAspect="1" noChangeArrowheads="1"/>
          </p:cNvPicPr>
          <p:nvPr/>
        </p:nvPicPr>
        <p:blipFill>
          <a:blip r:embed="rId2" cstate="screen"/>
          <a:srcRect/>
          <a:stretch>
            <a:fillRect/>
          </a:stretch>
        </p:blipFill>
        <p:spPr bwMode="auto">
          <a:xfrm>
            <a:off x="-23813" y="0"/>
            <a:ext cx="9167813" cy="6858000"/>
          </a:xfrm>
          <a:prstGeom prst="rect">
            <a:avLst/>
          </a:prstGeom>
          <a:noFill/>
          <a:ln w="9525">
            <a:noFill/>
            <a:miter lim="800000"/>
            <a:headEnd/>
            <a:tailEnd/>
          </a:ln>
        </p:spPr>
      </p:pic>
      <p:sp>
        <p:nvSpPr>
          <p:cNvPr id="3" name="Прямоугольник 2"/>
          <p:cNvSpPr/>
          <p:nvPr/>
        </p:nvSpPr>
        <p:spPr>
          <a:xfrm>
            <a:off x="3143250" y="1357313"/>
            <a:ext cx="5143500" cy="1771650"/>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anchor="ctr"/>
          <a:lstStyle/>
          <a:p>
            <a:pPr algn="ctr" fontAlgn="auto">
              <a:spcBef>
                <a:spcPts val="0"/>
              </a:spcBef>
              <a:spcAft>
                <a:spcPts val="0"/>
              </a:spcAft>
              <a:defRPr/>
            </a:pPr>
            <a:endParaRPr lang="ru-RU" sz="3600" dirty="0"/>
          </a:p>
          <a:p>
            <a:pPr algn="ctr" fontAlgn="auto">
              <a:spcBef>
                <a:spcPts val="0"/>
              </a:spcBef>
              <a:spcAft>
                <a:spcPts val="0"/>
              </a:spcAft>
              <a:defRPr/>
            </a:pPr>
            <a:endParaRPr lang="ru-RU" sz="3600" dirty="0"/>
          </a:p>
          <a:p>
            <a:pPr algn="ctr" fontAlgn="auto">
              <a:spcBef>
                <a:spcPts val="0"/>
              </a:spcBef>
              <a:spcAft>
                <a:spcPts val="0"/>
              </a:spcAft>
              <a:defRPr/>
            </a:pPr>
            <a:endParaRPr lang="ru-RU" sz="3600" dirty="0"/>
          </a:p>
          <a:p>
            <a:pPr algn="ctr" fontAlgn="auto">
              <a:spcBef>
                <a:spcPts val="0"/>
              </a:spcBef>
              <a:spcAft>
                <a:spcPts val="0"/>
              </a:spcAft>
              <a:defRPr/>
            </a:pPr>
            <a:endParaRPr lang="ru-RU" sz="3600" dirty="0"/>
          </a:p>
          <a:p>
            <a:pPr fontAlgn="auto">
              <a:spcBef>
                <a:spcPts val="0"/>
              </a:spcBef>
              <a:spcAft>
                <a:spcPts val="0"/>
              </a:spcAft>
              <a:defRPr/>
            </a:pPr>
            <a:endParaRPr lang="ru-RU" sz="2000" dirty="0">
              <a:latin typeface="Book Antiqua" pitchFamily="18" charset="0"/>
            </a:endParaRPr>
          </a:p>
          <a:p>
            <a:pPr fontAlgn="auto">
              <a:spcBef>
                <a:spcPts val="0"/>
              </a:spcBef>
              <a:spcAft>
                <a:spcPts val="0"/>
              </a:spcAft>
              <a:defRPr/>
            </a:pPr>
            <a:endParaRPr lang="ru-RU" sz="1600" dirty="0">
              <a:latin typeface="Book Antiqua" pitchFamily="18" charset="0"/>
            </a:endParaRPr>
          </a:p>
          <a:p>
            <a:pPr fontAlgn="auto">
              <a:spcBef>
                <a:spcPts val="0"/>
              </a:spcBef>
              <a:spcAft>
                <a:spcPts val="0"/>
              </a:spcAft>
              <a:defRPr/>
            </a:pPr>
            <a:endParaRPr lang="ru-RU" sz="1600" dirty="0">
              <a:latin typeface="Book Antiqua" pitchFamily="18" charset="0"/>
            </a:endParaRPr>
          </a:p>
          <a:p>
            <a:pPr fontAlgn="auto">
              <a:spcBef>
                <a:spcPts val="0"/>
              </a:spcBef>
              <a:spcAft>
                <a:spcPts val="0"/>
              </a:spcAft>
              <a:defRPr/>
            </a:pPr>
            <a:endParaRPr lang="ru-RU" sz="1600" dirty="0">
              <a:latin typeface="Book Antiqua" pitchFamily="18" charset="0"/>
            </a:endParaRPr>
          </a:p>
          <a:p>
            <a:pPr fontAlgn="auto">
              <a:spcBef>
                <a:spcPts val="0"/>
              </a:spcBef>
              <a:spcAft>
                <a:spcPts val="0"/>
              </a:spcAft>
              <a:defRPr/>
            </a:pPr>
            <a:endParaRPr lang="ru-RU" sz="1600" dirty="0">
              <a:latin typeface="Book Antiqua" pitchFamily="18" charset="0"/>
            </a:endParaRPr>
          </a:p>
        </p:txBody>
      </p:sp>
      <p:sp>
        <p:nvSpPr>
          <p:cNvPr id="34819" name="TextBox 3"/>
          <p:cNvSpPr txBox="1">
            <a:spLocks noChangeArrowheads="1"/>
          </p:cNvSpPr>
          <p:nvPr/>
        </p:nvSpPr>
        <p:spPr bwMode="auto">
          <a:xfrm>
            <a:off x="2714625" y="1785938"/>
            <a:ext cx="5857875" cy="369887"/>
          </a:xfrm>
          <a:prstGeom prst="rect">
            <a:avLst/>
          </a:prstGeom>
          <a:noFill/>
          <a:ln w="9525">
            <a:noFill/>
            <a:miter lim="800000"/>
            <a:headEnd/>
            <a:tailEnd/>
          </a:ln>
        </p:spPr>
        <p:txBody>
          <a:bodyPr>
            <a:spAutoFit/>
          </a:bodyPr>
          <a:lstStyle/>
          <a:p>
            <a:r>
              <a:rPr lang="ru-RU">
                <a:latin typeface="Calibri" pitchFamily="34" charset="0"/>
              </a:rPr>
              <a:t>         </a:t>
            </a:r>
            <a:endParaRPr lang="ru-RU" sz="3200" b="1">
              <a:solidFill>
                <a:srgbClr val="0070C0"/>
              </a:solidFill>
              <a:latin typeface="Bookman Old Style" pitchFamily="18" charset="0"/>
            </a:endParaRPr>
          </a:p>
        </p:txBody>
      </p:sp>
      <p:sp>
        <p:nvSpPr>
          <p:cNvPr id="44" name="TextBox 43"/>
          <p:cNvSpPr txBox="1">
            <a:spLocks noChangeArrowheads="1"/>
          </p:cNvSpPr>
          <p:nvPr/>
        </p:nvSpPr>
        <p:spPr bwMode="auto">
          <a:xfrm>
            <a:off x="3857625" y="2786063"/>
            <a:ext cx="1593850" cy="461962"/>
          </a:xfrm>
          <a:prstGeom prst="rect">
            <a:avLst/>
          </a:prstGeom>
          <a:noFill/>
          <a:ln w="9525">
            <a:noFill/>
            <a:miter lim="800000"/>
            <a:headEnd/>
            <a:tailEnd/>
          </a:ln>
        </p:spPr>
        <p:txBody>
          <a:bodyPr>
            <a:spAutoFit/>
          </a:bodyPr>
          <a:lstStyle/>
          <a:p>
            <a:r>
              <a:rPr lang="ru-RU" sz="2400" b="1" dirty="0" smtClean="0">
                <a:solidFill>
                  <a:srgbClr val="C00000"/>
                </a:solidFill>
                <a:latin typeface="Book Antiqua" pitchFamily="18" charset="0"/>
              </a:rPr>
              <a:t>  </a:t>
            </a:r>
            <a:endParaRPr lang="ru-RU" sz="2400" b="1" dirty="0">
              <a:solidFill>
                <a:srgbClr val="C00000"/>
              </a:solidFill>
              <a:latin typeface="Book Antiqua" pitchFamily="18" charset="0"/>
            </a:endParaRPr>
          </a:p>
        </p:txBody>
      </p:sp>
      <p:sp>
        <p:nvSpPr>
          <p:cNvPr id="45" name="TextBox 44"/>
          <p:cNvSpPr txBox="1">
            <a:spLocks noChangeArrowheads="1"/>
          </p:cNvSpPr>
          <p:nvPr/>
        </p:nvSpPr>
        <p:spPr bwMode="auto">
          <a:xfrm>
            <a:off x="3714750" y="3214688"/>
            <a:ext cx="1571625" cy="461962"/>
          </a:xfrm>
          <a:prstGeom prst="rect">
            <a:avLst/>
          </a:prstGeom>
          <a:noFill/>
          <a:ln w="9525">
            <a:noFill/>
            <a:miter lim="800000"/>
            <a:headEnd/>
            <a:tailEnd/>
          </a:ln>
        </p:spPr>
        <p:txBody>
          <a:bodyPr>
            <a:spAutoFit/>
          </a:bodyPr>
          <a:lstStyle/>
          <a:p>
            <a:r>
              <a:rPr lang="ru-RU" sz="2400" b="1" dirty="0">
                <a:solidFill>
                  <a:srgbClr val="C00000"/>
                </a:solidFill>
                <a:latin typeface="Book Antiqua" pitchFamily="18" charset="0"/>
              </a:rPr>
              <a:t>      </a:t>
            </a:r>
            <a:r>
              <a:rPr lang="ru-RU" dirty="0" smtClean="0">
                <a:latin typeface="Calibri" pitchFamily="34" charset="0"/>
              </a:rPr>
              <a:t> </a:t>
            </a:r>
            <a:endParaRPr lang="ru-RU" dirty="0">
              <a:latin typeface="Calibri" pitchFamily="34" charset="0"/>
            </a:endParaRPr>
          </a:p>
        </p:txBody>
      </p:sp>
      <p:sp>
        <p:nvSpPr>
          <p:cNvPr id="46" name="TextBox 45"/>
          <p:cNvSpPr txBox="1">
            <a:spLocks noChangeArrowheads="1"/>
          </p:cNvSpPr>
          <p:nvPr/>
        </p:nvSpPr>
        <p:spPr bwMode="auto">
          <a:xfrm>
            <a:off x="4143375" y="3714750"/>
            <a:ext cx="3000375" cy="461963"/>
          </a:xfrm>
          <a:prstGeom prst="rect">
            <a:avLst/>
          </a:prstGeom>
          <a:noFill/>
          <a:ln w="9525">
            <a:noFill/>
            <a:miter lim="800000"/>
            <a:headEnd/>
            <a:tailEnd/>
          </a:ln>
        </p:spPr>
        <p:txBody>
          <a:bodyPr>
            <a:spAutoFit/>
          </a:bodyPr>
          <a:lstStyle/>
          <a:p>
            <a:r>
              <a:rPr lang="ru-RU" sz="2400" b="1" dirty="0">
                <a:solidFill>
                  <a:srgbClr val="C00000"/>
                </a:solidFill>
                <a:latin typeface="Book Antiqua" pitchFamily="18" charset="0"/>
              </a:rPr>
              <a:t>   </a:t>
            </a:r>
            <a:endParaRPr lang="ru-RU" sz="2400" dirty="0">
              <a:solidFill>
                <a:srgbClr val="C00000"/>
              </a:solidFill>
              <a:latin typeface="Calibri" pitchFamily="34" charset="0"/>
            </a:endParaRPr>
          </a:p>
        </p:txBody>
      </p:sp>
      <p:pic>
        <p:nvPicPr>
          <p:cNvPr id="12" name="Рисунок 11" descr="C:\Documents and Settings\User\Рабочий стол\Новая папка\P4030113.JPG"/>
          <p:cNvPicPr/>
          <p:nvPr/>
        </p:nvPicPr>
        <p:blipFill>
          <a:blip r:embed="rId3" cstate="screen"/>
          <a:srcRect/>
          <a:stretch>
            <a:fillRect/>
          </a:stretch>
        </p:blipFill>
        <p:spPr bwMode="auto">
          <a:xfrm>
            <a:off x="2857488" y="928670"/>
            <a:ext cx="5857916" cy="5286412"/>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par>
                          <p:cTn id="7" fill="hold">
                            <p:stCondLst>
                              <p:cond delay="0"/>
                            </p:stCondLst>
                            <p:childTnLst>
                              <p:par>
                                <p:cTn id="8" presetID="25" presetClass="entr" presetSubtype="0" fill="hold" nodeType="afterEffect">
                                  <p:stCondLst>
                                    <p:cond delay="0"/>
                                  </p:stCondLst>
                                  <p:childTnLst>
                                    <p:set>
                                      <p:cBhvr>
                                        <p:cTn id="9" dur="1" fill="hold">
                                          <p:stCondLst>
                                            <p:cond delay="0"/>
                                          </p:stCondLst>
                                        </p:cTn>
                                        <p:tgtEl>
                                          <p:spTgt spid="44">
                                            <p:txEl>
                                              <p:pRg st="0" end="0"/>
                                            </p:txEl>
                                          </p:spTgt>
                                        </p:tgtEl>
                                        <p:attrNameLst>
                                          <p:attrName>style.visibility</p:attrName>
                                        </p:attrNameLst>
                                      </p:cBhvr>
                                      <p:to>
                                        <p:strVal val="visible"/>
                                      </p:to>
                                    </p:set>
                                    <p:anim calcmode="lin" valueType="num">
                                      <p:cBhvr>
                                        <p:cTn id="10" dur="500" decel="50000" fill="hold">
                                          <p:stCondLst>
                                            <p:cond delay="0"/>
                                          </p:stCondLst>
                                        </p:cTn>
                                        <p:tgtEl>
                                          <p:spTgt spid="44">
                                            <p:txEl>
                                              <p:pRg st="0" end="0"/>
                                            </p:txEl>
                                          </p:spTgt>
                                        </p:tgtEl>
                                        <p:attrNameLst>
                                          <p:attrName>style.rotation</p:attrName>
                                        </p:attrNameLst>
                                      </p:cBhvr>
                                      <p:tavLst>
                                        <p:tav tm="0">
                                          <p:val>
                                            <p:fltVal val="-90"/>
                                          </p:val>
                                        </p:tav>
                                        <p:tav tm="100000">
                                          <p:val>
                                            <p:fltVal val="0"/>
                                          </p:val>
                                        </p:tav>
                                      </p:tavLst>
                                    </p:anim>
                                    <p:anim calcmode="lin" valueType="num">
                                      <p:cBhvr>
                                        <p:cTn id="11" dur="500" decel="50000" fill="hold">
                                          <p:stCondLst>
                                            <p:cond delay="0"/>
                                          </p:stCondLst>
                                        </p:cTn>
                                        <p:tgtEl>
                                          <p:spTgt spid="44">
                                            <p:txEl>
                                              <p:pRg st="0" end="0"/>
                                            </p:txEl>
                                          </p:spTgt>
                                        </p:tgtEl>
                                        <p:attrNameLst>
                                          <p:attrName>ppt_w</p:attrName>
                                        </p:attrNameLst>
                                      </p:cBhvr>
                                      <p:tavLst>
                                        <p:tav tm="0">
                                          <p:val>
                                            <p:strVal val="#ppt_w"/>
                                          </p:val>
                                        </p:tav>
                                        <p:tav tm="100000">
                                          <p:val>
                                            <p:strVal val="#ppt_w*.05"/>
                                          </p:val>
                                        </p:tav>
                                      </p:tavLst>
                                    </p:anim>
                                    <p:anim calcmode="lin" valueType="num">
                                      <p:cBhvr>
                                        <p:cTn id="12" dur="500" accel="50000" fill="hold">
                                          <p:stCondLst>
                                            <p:cond delay="500"/>
                                          </p:stCondLst>
                                        </p:cTn>
                                        <p:tgtEl>
                                          <p:spTgt spid="44">
                                            <p:txEl>
                                              <p:pRg st="0" end="0"/>
                                            </p:txEl>
                                          </p:spTgt>
                                        </p:tgtEl>
                                        <p:attrNameLst>
                                          <p:attrName>ppt_w</p:attrName>
                                        </p:attrNameLst>
                                      </p:cBhvr>
                                      <p:tavLst>
                                        <p:tav tm="0">
                                          <p:val>
                                            <p:strVal val="#ppt_w*.05"/>
                                          </p:val>
                                        </p:tav>
                                        <p:tav tm="100000">
                                          <p:val>
                                            <p:strVal val="#ppt_w"/>
                                          </p:val>
                                        </p:tav>
                                      </p:tavLst>
                                    </p:anim>
                                    <p:anim calcmode="lin" valueType="num">
                                      <p:cBhvr>
                                        <p:cTn id="13" dur="1000" fill="hold"/>
                                        <p:tgtEl>
                                          <p:spTgt spid="44">
                                            <p:txEl>
                                              <p:pRg st="0" end="0"/>
                                            </p:txEl>
                                          </p:spTgt>
                                        </p:tgtEl>
                                        <p:attrNameLst>
                                          <p:attrName>ppt_h</p:attrName>
                                        </p:attrNameLst>
                                      </p:cBhvr>
                                      <p:tavLst>
                                        <p:tav tm="0">
                                          <p:val>
                                            <p:strVal val="#ppt_h"/>
                                          </p:val>
                                        </p:tav>
                                        <p:tav tm="100000">
                                          <p:val>
                                            <p:strVal val="#ppt_h"/>
                                          </p:val>
                                        </p:tav>
                                      </p:tavLst>
                                    </p:anim>
                                    <p:anim calcmode="lin" valueType="num">
                                      <p:cBhvr>
                                        <p:cTn id="14" dur="500" decel="50000" fill="hold">
                                          <p:stCondLst>
                                            <p:cond delay="0"/>
                                          </p:stCondLst>
                                        </p:cTn>
                                        <p:tgtEl>
                                          <p:spTgt spid="44">
                                            <p:txEl>
                                              <p:pRg st="0" end="0"/>
                                            </p:txEl>
                                          </p:spTgt>
                                        </p:tgtEl>
                                        <p:attrNameLst>
                                          <p:attrName>ppt_x</p:attrName>
                                        </p:attrNameLst>
                                      </p:cBhvr>
                                      <p:tavLst>
                                        <p:tav tm="0">
                                          <p:val>
                                            <p:strVal val="#ppt_x+.4"/>
                                          </p:val>
                                        </p:tav>
                                        <p:tav tm="100000">
                                          <p:val>
                                            <p:strVal val="#ppt_x"/>
                                          </p:val>
                                        </p:tav>
                                      </p:tavLst>
                                    </p:anim>
                                    <p:anim calcmode="lin" valueType="num">
                                      <p:cBhvr>
                                        <p:cTn id="15" dur="500" decel="50000" fill="hold">
                                          <p:stCondLst>
                                            <p:cond delay="0"/>
                                          </p:stCondLst>
                                        </p:cTn>
                                        <p:tgtEl>
                                          <p:spTgt spid="44">
                                            <p:txEl>
                                              <p:pRg st="0" end="0"/>
                                            </p:txEl>
                                          </p:spTgt>
                                        </p:tgtEl>
                                        <p:attrNameLst>
                                          <p:attrName>ppt_y</p:attrName>
                                        </p:attrNameLst>
                                      </p:cBhvr>
                                      <p:tavLst>
                                        <p:tav tm="0">
                                          <p:val>
                                            <p:strVal val="#ppt_y-.2"/>
                                          </p:val>
                                        </p:tav>
                                        <p:tav tm="100000">
                                          <p:val>
                                            <p:strVal val="#ppt_y+.1"/>
                                          </p:val>
                                        </p:tav>
                                      </p:tavLst>
                                    </p:anim>
                                    <p:anim calcmode="lin" valueType="num">
                                      <p:cBhvr>
                                        <p:cTn id="16" dur="500" accel="50000" fill="hold">
                                          <p:stCondLst>
                                            <p:cond delay="500"/>
                                          </p:stCondLst>
                                        </p:cTn>
                                        <p:tgtEl>
                                          <p:spTgt spid="44">
                                            <p:txEl>
                                              <p:pRg st="0" end="0"/>
                                            </p:txEl>
                                          </p:spTgt>
                                        </p:tgtEl>
                                        <p:attrNameLst>
                                          <p:attrName>ppt_y</p:attrName>
                                        </p:attrNameLst>
                                      </p:cBhvr>
                                      <p:tavLst>
                                        <p:tav tm="0">
                                          <p:val>
                                            <p:strVal val="#ppt_y+.1"/>
                                          </p:val>
                                        </p:tav>
                                        <p:tav tm="100000">
                                          <p:val>
                                            <p:strVal val="#ppt_y"/>
                                          </p:val>
                                        </p:tav>
                                      </p:tavLst>
                                    </p:anim>
                                    <p:animEffect transition="in" filter="fade">
                                      <p:cBhvr>
                                        <p:cTn id="17" dur="1000" decel="50000">
                                          <p:stCondLst>
                                            <p:cond delay="0"/>
                                          </p:stCondLst>
                                        </p:cTn>
                                        <p:tgtEl>
                                          <p:spTgt spid="44">
                                            <p:txEl>
                                              <p:pRg st="0" end="0"/>
                                            </p:txEl>
                                          </p:spTgt>
                                        </p:tgtEl>
                                      </p:cBhvr>
                                    </p:animEffect>
                                  </p:childTnLst>
                                </p:cTn>
                              </p:par>
                            </p:childTnLst>
                          </p:cTn>
                        </p:par>
                        <p:par>
                          <p:cTn id="18" fill="hold">
                            <p:stCondLst>
                              <p:cond delay="1000"/>
                            </p:stCondLst>
                            <p:childTnLst>
                              <p:par>
                                <p:cTn id="19" presetID="25" presetClass="entr" presetSubtype="0" fill="hold" nodeType="afterEffect">
                                  <p:stCondLst>
                                    <p:cond delay="0"/>
                                  </p:stCondLst>
                                  <p:childTnLst>
                                    <p:set>
                                      <p:cBhvr>
                                        <p:cTn id="20" dur="1" fill="hold">
                                          <p:stCondLst>
                                            <p:cond delay="0"/>
                                          </p:stCondLst>
                                        </p:cTn>
                                        <p:tgtEl>
                                          <p:spTgt spid="45">
                                            <p:txEl>
                                              <p:pRg st="0" end="0"/>
                                            </p:txEl>
                                          </p:spTgt>
                                        </p:tgtEl>
                                        <p:attrNameLst>
                                          <p:attrName>style.visibility</p:attrName>
                                        </p:attrNameLst>
                                      </p:cBhvr>
                                      <p:to>
                                        <p:strVal val="visible"/>
                                      </p:to>
                                    </p:set>
                                    <p:anim calcmode="lin" valueType="num">
                                      <p:cBhvr>
                                        <p:cTn id="21" dur="500" decel="50000" fill="hold">
                                          <p:stCondLst>
                                            <p:cond delay="0"/>
                                          </p:stCondLst>
                                        </p:cTn>
                                        <p:tgtEl>
                                          <p:spTgt spid="45">
                                            <p:txEl>
                                              <p:pRg st="0" end="0"/>
                                            </p:txEl>
                                          </p:spTgt>
                                        </p:tgtEl>
                                        <p:attrNameLst>
                                          <p:attrName>style.rotation</p:attrName>
                                        </p:attrNameLst>
                                      </p:cBhvr>
                                      <p:tavLst>
                                        <p:tav tm="0">
                                          <p:val>
                                            <p:fltVal val="-90"/>
                                          </p:val>
                                        </p:tav>
                                        <p:tav tm="100000">
                                          <p:val>
                                            <p:fltVal val="0"/>
                                          </p:val>
                                        </p:tav>
                                      </p:tavLst>
                                    </p:anim>
                                    <p:anim calcmode="lin" valueType="num">
                                      <p:cBhvr>
                                        <p:cTn id="22" dur="500" decel="50000" fill="hold">
                                          <p:stCondLst>
                                            <p:cond delay="0"/>
                                          </p:stCondLst>
                                        </p:cTn>
                                        <p:tgtEl>
                                          <p:spTgt spid="45">
                                            <p:txEl>
                                              <p:pRg st="0" end="0"/>
                                            </p:txEl>
                                          </p:spTgt>
                                        </p:tgtEl>
                                        <p:attrNameLst>
                                          <p:attrName>ppt_w</p:attrName>
                                        </p:attrNameLst>
                                      </p:cBhvr>
                                      <p:tavLst>
                                        <p:tav tm="0">
                                          <p:val>
                                            <p:strVal val="#ppt_w"/>
                                          </p:val>
                                        </p:tav>
                                        <p:tav tm="100000">
                                          <p:val>
                                            <p:strVal val="#ppt_w*.05"/>
                                          </p:val>
                                        </p:tav>
                                      </p:tavLst>
                                    </p:anim>
                                    <p:anim calcmode="lin" valueType="num">
                                      <p:cBhvr>
                                        <p:cTn id="23" dur="500" accel="50000" fill="hold">
                                          <p:stCondLst>
                                            <p:cond delay="500"/>
                                          </p:stCondLst>
                                        </p:cTn>
                                        <p:tgtEl>
                                          <p:spTgt spid="45">
                                            <p:txEl>
                                              <p:pRg st="0" end="0"/>
                                            </p:txEl>
                                          </p:spTgt>
                                        </p:tgtEl>
                                        <p:attrNameLst>
                                          <p:attrName>ppt_w</p:attrName>
                                        </p:attrNameLst>
                                      </p:cBhvr>
                                      <p:tavLst>
                                        <p:tav tm="0">
                                          <p:val>
                                            <p:strVal val="#ppt_w*.05"/>
                                          </p:val>
                                        </p:tav>
                                        <p:tav tm="100000">
                                          <p:val>
                                            <p:strVal val="#ppt_w"/>
                                          </p:val>
                                        </p:tav>
                                      </p:tavLst>
                                    </p:anim>
                                    <p:anim calcmode="lin" valueType="num">
                                      <p:cBhvr>
                                        <p:cTn id="24" dur="1000" fill="hold"/>
                                        <p:tgtEl>
                                          <p:spTgt spid="45">
                                            <p:txEl>
                                              <p:pRg st="0" end="0"/>
                                            </p:txEl>
                                          </p:spTgt>
                                        </p:tgtEl>
                                        <p:attrNameLst>
                                          <p:attrName>ppt_h</p:attrName>
                                        </p:attrNameLst>
                                      </p:cBhvr>
                                      <p:tavLst>
                                        <p:tav tm="0">
                                          <p:val>
                                            <p:strVal val="#ppt_h"/>
                                          </p:val>
                                        </p:tav>
                                        <p:tav tm="100000">
                                          <p:val>
                                            <p:strVal val="#ppt_h"/>
                                          </p:val>
                                        </p:tav>
                                      </p:tavLst>
                                    </p:anim>
                                    <p:anim calcmode="lin" valueType="num">
                                      <p:cBhvr>
                                        <p:cTn id="25" dur="500" decel="50000" fill="hold">
                                          <p:stCondLst>
                                            <p:cond delay="0"/>
                                          </p:stCondLst>
                                        </p:cTn>
                                        <p:tgtEl>
                                          <p:spTgt spid="45">
                                            <p:txEl>
                                              <p:pRg st="0" end="0"/>
                                            </p:txEl>
                                          </p:spTgt>
                                        </p:tgtEl>
                                        <p:attrNameLst>
                                          <p:attrName>ppt_x</p:attrName>
                                        </p:attrNameLst>
                                      </p:cBhvr>
                                      <p:tavLst>
                                        <p:tav tm="0">
                                          <p:val>
                                            <p:strVal val="#ppt_x+.4"/>
                                          </p:val>
                                        </p:tav>
                                        <p:tav tm="100000">
                                          <p:val>
                                            <p:strVal val="#ppt_x"/>
                                          </p:val>
                                        </p:tav>
                                      </p:tavLst>
                                    </p:anim>
                                    <p:anim calcmode="lin" valueType="num">
                                      <p:cBhvr>
                                        <p:cTn id="26" dur="500" decel="50000" fill="hold">
                                          <p:stCondLst>
                                            <p:cond delay="0"/>
                                          </p:stCondLst>
                                        </p:cTn>
                                        <p:tgtEl>
                                          <p:spTgt spid="45">
                                            <p:txEl>
                                              <p:pRg st="0" end="0"/>
                                            </p:txEl>
                                          </p:spTgt>
                                        </p:tgtEl>
                                        <p:attrNameLst>
                                          <p:attrName>ppt_y</p:attrName>
                                        </p:attrNameLst>
                                      </p:cBhvr>
                                      <p:tavLst>
                                        <p:tav tm="0">
                                          <p:val>
                                            <p:strVal val="#ppt_y-.2"/>
                                          </p:val>
                                        </p:tav>
                                        <p:tav tm="100000">
                                          <p:val>
                                            <p:strVal val="#ppt_y+.1"/>
                                          </p:val>
                                        </p:tav>
                                      </p:tavLst>
                                    </p:anim>
                                    <p:anim calcmode="lin" valueType="num">
                                      <p:cBhvr>
                                        <p:cTn id="27" dur="500" accel="50000" fill="hold">
                                          <p:stCondLst>
                                            <p:cond delay="500"/>
                                          </p:stCondLst>
                                        </p:cTn>
                                        <p:tgtEl>
                                          <p:spTgt spid="45">
                                            <p:txEl>
                                              <p:pRg st="0" end="0"/>
                                            </p:txEl>
                                          </p:spTgt>
                                        </p:tgtEl>
                                        <p:attrNameLst>
                                          <p:attrName>ppt_y</p:attrName>
                                        </p:attrNameLst>
                                      </p:cBhvr>
                                      <p:tavLst>
                                        <p:tav tm="0">
                                          <p:val>
                                            <p:strVal val="#ppt_y+.1"/>
                                          </p:val>
                                        </p:tav>
                                        <p:tav tm="100000">
                                          <p:val>
                                            <p:strVal val="#ppt_y"/>
                                          </p:val>
                                        </p:tav>
                                      </p:tavLst>
                                    </p:anim>
                                    <p:animEffect transition="in" filter="fade">
                                      <p:cBhvr>
                                        <p:cTn id="28" dur="1000" decel="50000">
                                          <p:stCondLst>
                                            <p:cond delay="0"/>
                                          </p:stCondLst>
                                        </p:cTn>
                                        <p:tgtEl>
                                          <p:spTgt spid="45">
                                            <p:txEl>
                                              <p:pRg st="0" end="0"/>
                                            </p:txEl>
                                          </p:spTgt>
                                        </p:tgtEl>
                                      </p:cBhvr>
                                    </p:animEffect>
                                  </p:childTnLst>
                                </p:cTn>
                              </p:par>
                            </p:childTnLst>
                          </p:cTn>
                        </p:par>
                        <p:par>
                          <p:cTn id="29" fill="hold">
                            <p:stCondLst>
                              <p:cond delay="2000"/>
                            </p:stCondLst>
                            <p:childTnLst>
                              <p:par>
                                <p:cTn id="30" presetID="25" presetClass="entr" presetSubtype="0" fill="hold" nodeType="afterEffect">
                                  <p:stCondLst>
                                    <p:cond delay="0"/>
                                  </p:stCondLst>
                                  <p:childTnLst>
                                    <p:set>
                                      <p:cBhvr>
                                        <p:cTn id="31" dur="1" fill="hold">
                                          <p:stCondLst>
                                            <p:cond delay="0"/>
                                          </p:stCondLst>
                                        </p:cTn>
                                        <p:tgtEl>
                                          <p:spTgt spid="46">
                                            <p:txEl>
                                              <p:pRg st="0" end="0"/>
                                            </p:txEl>
                                          </p:spTgt>
                                        </p:tgtEl>
                                        <p:attrNameLst>
                                          <p:attrName>style.visibility</p:attrName>
                                        </p:attrNameLst>
                                      </p:cBhvr>
                                      <p:to>
                                        <p:strVal val="visible"/>
                                      </p:to>
                                    </p:set>
                                    <p:anim calcmode="lin" valueType="num">
                                      <p:cBhvr>
                                        <p:cTn id="32" dur="500" decel="50000" fill="hold">
                                          <p:stCondLst>
                                            <p:cond delay="0"/>
                                          </p:stCondLst>
                                        </p:cTn>
                                        <p:tgtEl>
                                          <p:spTgt spid="46">
                                            <p:txEl>
                                              <p:pRg st="0" end="0"/>
                                            </p:txEl>
                                          </p:spTgt>
                                        </p:tgtEl>
                                        <p:attrNameLst>
                                          <p:attrName>style.rotation</p:attrName>
                                        </p:attrNameLst>
                                      </p:cBhvr>
                                      <p:tavLst>
                                        <p:tav tm="0">
                                          <p:val>
                                            <p:fltVal val="-90"/>
                                          </p:val>
                                        </p:tav>
                                        <p:tav tm="100000">
                                          <p:val>
                                            <p:fltVal val="0"/>
                                          </p:val>
                                        </p:tav>
                                      </p:tavLst>
                                    </p:anim>
                                    <p:anim calcmode="lin" valueType="num">
                                      <p:cBhvr>
                                        <p:cTn id="33" dur="500" decel="50000" fill="hold">
                                          <p:stCondLst>
                                            <p:cond delay="0"/>
                                          </p:stCondLst>
                                        </p:cTn>
                                        <p:tgtEl>
                                          <p:spTgt spid="46">
                                            <p:txEl>
                                              <p:pRg st="0" end="0"/>
                                            </p:txEl>
                                          </p:spTgt>
                                        </p:tgtEl>
                                        <p:attrNameLst>
                                          <p:attrName>ppt_w</p:attrName>
                                        </p:attrNameLst>
                                      </p:cBhvr>
                                      <p:tavLst>
                                        <p:tav tm="0">
                                          <p:val>
                                            <p:strVal val="#ppt_w"/>
                                          </p:val>
                                        </p:tav>
                                        <p:tav tm="100000">
                                          <p:val>
                                            <p:strVal val="#ppt_w*.05"/>
                                          </p:val>
                                        </p:tav>
                                      </p:tavLst>
                                    </p:anim>
                                    <p:anim calcmode="lin" valueType="num">
                                      <p:cBhvr>
                                        <p:cTn id="34" dur="500" accel="50000" fill="hold">
                                          <p:stCondLst>
                                            <p:cond delay="500"/>
                                          </p:stCondLst>
                                        </p:cTn>
                                        <p:tgtEl>
                                          <p:spTgt spid="46">
                                            <p:txEl>
                                              <p:pRg st="0" end="0"/>
                                            </p:txEl>
                                          </p:spTgt>
                                        </p:tgtEl>
                                        <p:attrNameLst>
                                          <p:attrName>ppt_w</p:attrName>
                                        </p:attrNameLst>
                                      </p:cBhvr>
                                      <p:tavLst>
                                        <p:tav tm="0">
                                          <p:val>
                                            <p:strVal val="#ppt_w*.05"/>
                                          </p:val>
                                        </p:tav>
                                        <p:tav tm="100000">
                                          <p:val>
                                            <p:strVal val="#ppt_w"/>
                                          </p:val>
                                        </p:tav>
                                      </p:tavLst>
                                    </p:anim>
                                    <p:anim calcmode="lin" valueType="num">
                                      <p:cBhvr>
                                        <p:cTn id="35" dur="1000" fill="hold"/>
                                        <p:tgtEl>
                                          <p:spTgt spid="46">
                                            <p:txEl>
                                              <p:pRg st="0" end="0"/>
                                            </p:txEl>
                                          </p:spTgt>
                                        </p:tgtEl>
                                        <p:attrNameLst>
                                          <p:attrName>ppt_h</p:attrName>
                                        </p:attrNameLst>
                                      </p:cBhvr>
                                      <p:tavLst>
                                        <p:tav tm="0">
                                          <p:val>
                                            <p:strVal val="#ppt_h"/>
                                          </p:val>
                                        </p:tav>
                                        <p:tav tm="100000">
                                          <p:val>
                                            <p:strVal val="#ppt_h"/>
                                          </p:val>
                                        </p:tav>
                                      </p:tavLst>
                                    </p:anim>
                                    <p:anim calcmode="lin" valueType="num">
                                      <p:cBhvr>
                                        <p:cTn id="36" dur="500" decel="50000" fill="hold">
                                          <p:stCondLst>
                                            <p:cond delay="0"/>
                                          </p:stCondLst>
                                        </p:cTn>
                                        <p:tgtEl>
                                          <p:spTgt spid="46">
                                            <p:txEl>
                                              <p:pRg st="0" end="0"/>
                                            </p:txEl>
                                          </p:spTgt>
                                        </p:tgtEl>
                                        <p:attrNameLst>
                                          <p:attrName>ppt_x</p:attrName>
                                        </p:attrNameLst>
                                      </p:cBhvr>
                                      <p:tavLst>
                                        <p:tav tm="0">
                                          <p:val>
                                            <p:strVal val="#ppt_x+.4"/>
                                          </p:val>
                                        </p:tav>
                                        <p:tav tm="100000">
                                          <p:val>
                                            <p:strVal val="#ppt_x"/>
                                          </p:val>
                                        </p:tav>
                                      </p:tavLst>
                                    </p:anim>
                                    <p:anim calcmode="lin" valueType="num">
                                      <p:cBhvr>
                                        <p:cTn id="37" dur="500" decel="50000" fill="hold">
                                          <p:stCondLst>
                                            <p:cond delay="0"/>
                                          </p:stCondLst>
                                        </p:cTn>
                                        <p:tgtEl>
                                          <p:spTgt spid="46">
                                            <p:txEl>
                                              <p:pRg st="0" end="0"/>
                                            </p:txEl>
                                          </p:spTgt>
                                        </p:tgtEl>
                                        <p:attrNameLst>
                                          <p:attrName>ppt_y</p:attrName>
                                        </p:attrNameLst>
                                      </p:cBhvr>
                                      <p:tavLst>
                                        <p:tav tm="0">
                                          <p:val>
                                            <p:strVal val="#ppt_y-.2"/>
                                          </p:val>
                                        </p:tav>
                                        <p:tav tm="100000">
                                          <p:val>
                                            <p:strVal val="#ppt_y+.1"/>
                                          </p:val>
                                        </p:tav>
                                      </p:tavLst>
                                    </p:anim>
                                    <p:anim calcmode="lin" valueType="num">
                                      <p:cBhvr>
                                        <p:cTn id="38" dur="500" accel="50000" fill="hold">
                                          <p:stCondLst>
                                            <p:cond delay="500"/>
                                          </p:stCondLst>
                                        </p:cTn>
                                        <p:tgtEl>
                                          <p:spTgt spid="46">
                                            <p:txEl>
                                              <p:pRg st="0" end="0"/>
                                            </p:txEl>
                                          </p:spTgt>
                                        </p:tgtEl>
                                        <p:attrNameLst>
                                          <p:attrName>ppt_y</p:attrName>
                                        </p:attrNameLst>
                                      </p:cBhvr>
                                      <p:tavLst>
                                        <p:tav tm="0">
                                          <p:val>
                                            <p:strVal val="#ppt_y+.1"/>
                                          </p:val>
                                        </p:tav>
                                        <p:tav tm="100000">
                                          <p:val>
                                            <p:strVal val="#ppt_y"/>
                                          </p:val>
                                        </p:tav>
                                      </p:tavLst>
                                    </p:anim>
                                    <p:animEffect transition="in" filter="fade">
                                      <p:cBhvr>
                                        <p:cTn id="39" dur="1000" decel="50000">
                                          <p:stCondLst>
                                            <p:cond delay="0"/>
                                          </p:stCondLst>
                                        </p:cTn>
                                        <p:tgtEl>
                                          <p:spTgt spid="4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cstate="screen"/>
          <a:srcRect/>
          <a:stretch>
            <a:fillRect/>
          </a:stretch>
        </p:blipFill>
        <p:spPr bwMode="auto">
          <a:xfrm>
            <a:off x="-500063" y="0"/>
            <a:ext cx="9501188" cy="6858000"/>
          </a:xfrm>
          <a:prstGeom prst="rect">
            <a:avLst/>
          </a:prstGeom>
          <a:noFill/>
          <a:ln w="9525">
            <a:noFill/>
            <a:miter lim="800000"/>
            <a:headEnd/>
            <a:tailEnd/>
          </a:ln>
        </p:spPr>
      </p:pic>
      <p:sp>
        <p:nvSpPr>
          <p:cNvPr id="5" name="Прямоугольник 4"/>
          <p:cNvSpPr/>
          <p:nvPr/>
        </p:nvSpPr>
        <p:spPr>
          <a:xfrm>
            <a:off x="3143250" y="1357313"/>
            <a:ext cx="5143500" cy="1771650"/>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anchor="ctr"/>
          <a:lstStyle/>
          <a:p>
            <a:pPr algn="ctr" fontAlgn="auto">
              <a:spcBef>
                <a:spcPts val="0"/>
              </a:spcBef>
              <a:spcAft>
                <a:spcPts val="0"/>
              </a:spcAft>
              <a:defRPr/>
            </a:pPr>
            <a:endParaRPr lang="ru-RU" sz="3600" dirty="0"/>
          </a:p>
          <a:p>
            <a:pPr algn="ctr" fontAlgn="auto">
              <a:spcBef>
                <a:spcPts val="0"/>
              </a:spcBef>
              <a:spcAft>
                <a:spcPts val="0"/>
              </a:spcAft>
              <a:defRPr/>
            </a:pPr>
            <a:endParaRPr lang="ru-RU" sz="3600" dirty="0"/>
          </a:p>
          <a:p>
            <a:pPr algn="ctr" fontAlgn="auto">
              <a:spcBef>
                <a:spcPts val="0"/>
              </a:spcBef>
              <a:spcAft>
                <a:spcPts val="0"/>
              </a:spcAft>
              <a:defRPr/>
            </a:pPr>
            <a:endParaRPr lang="ru-RU" sz="3600" dirty="0"/>
          </a:p>
          <a:p>
            <a:pPr algn="ctr" fontAlgn="auto">
              <a:spcBef>
                <a:spcPts val="0"/>
              </a:spcBef>
              <a:spcAft>
                <a:spcPts val="0"/>
              </a:spcAft>
              <a:defRPr/>
            </a:pPr>
            <a:endParaRPr lang="ru-RU" sz="3600" dirty="0"/>
          </a:p>
          <a:p>
            <a:pPr fontAlgn="auto">
              <a:spcBef>
                <a:spcPts val="0"/>
              </a:spcBef>
              <a:spcAft>
                <a:spcPts val="0"/>
              </a:spcAft>
              <a:defRPr/>
            </a:pPr>
            <a:endParaRPr lang="ru-RU" sz="2000" dirty="0">
              <a:latin typeface="Book Antiqua" pitchFamily="18" charset="0"/>
            </a:endParaRPr>
          </a:p>
          <a:p>
            <a:pPr fontAlgn="auto">
              <a:spcBef>
                <a:spcPts val="0"/>
              </a:spcBef>
              <a:spcAft>
                <a:spcPts val="0"/>
              </a:spcAft>
              <a:defRPr/>
            </a:pPr>
            <a:endParaRPr lang="ru-RU" sz="1600" dirty="0">
              <a:latin typeface="Book Antiqua" pitchFamily="18" charset="0"/>
            </a:endParaRPr>
          </a:p>
          <a:p>
            <a:pPr fontAlgn="auto">
              <a:spcBef>
                <a:spcPts val="0"/>
              </a:spcBef>
              <a:spcAft>
                <a:spcPts val="0"/>
              </a:spcAft>
              <a:defRPr/>
            </a:pPr>
            <a:endParaRPr lang="ru-RU" sz="1600" dirty="0">
              <a:latin typeface="Book Antiqua" pitchFamily="18" charset="0"/>
            </a:endParaRPr>
          </a:p>
          <a:p>
            <a:pPr fontAlgn="auto">
              <a:spcBef>
                <a:spcPts val="0"/>
              </a:spcBef>
              <a:spcAft>
                <a:spcPts val="0"/>
              </a:spcAft>
              <a:defRPr/>
            </a:pPr>
            <a:endParaRPr lang="ru-RU" sz="1600" dirty="0">
              <a:latin typeface="Book Antiqua" pitchFamily="18" charset="0"/>
            </a:endParaRPr>
          </a:p>
          <a:p>
            <a:pPr fontAlgn="auto">
              <a:spcBef>
                <a:spcPts val="0"/>
              </a:spcBef>
              <a:spcAft>
                <a:spcPts val="0"/>
              </a:spcAft>
              <a:defRPr/>
            </a:pPr>
            <a:endParaRPr lang="ru-RU" sz="1600" dirty="0">
              <a:latin typeface="Book Antiqua" pitchFamily="18" charset="0"/>
            </a:endParaRPr>
          </a:p>
        </p:txBody>
      </p:sp>
      <p:pic>
        <p:nvPicPr>
          <p:cNvPr id="6" name="Рисунок 5" descr="C:\Documents and Settings\User\Рабочий стол\Новая папка\P3310083.JPG"/>
          <p:cNvPicPr/>
          <p:nvPr/>
        </p:nvPicPr>
        <p:blipFill>
          <a:blip r:embed="rId3" cstate="screen"/>
          <a:srcRect/>
          <a:stretch>
            <a:fillRect/>
          </a:stretch>
        </p:blipFill>
        <p:spPr bwMode="auto">
          <a:xfrm>
            <a:off x="2571736" y="1000108"/>
            <a:ext cx="5940425" cy="500066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p:transition spd="med">
    <p:circl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cstate="screen"/>
          <a:srcRect/>
          <a:stretch>
            <a:fillRect/>
          </a:stretch>
        </p:blipFill>
        <p:spPr bwMode="auto">
          <a:xfrm>
            <a:off x="-500063" y="0"/>
            <a:ext cx="9501188" cy="6858000"/>
          </a:xfrm>
          <a:prstGeom prst="rect">
            <a:avLst/>
          </a:prstGeom>
          <a:noFill/>
          <a:ln w="9525">
            <a:noFill/>
            <a:miter lim="800000"/>
            <a:headEnd/>
            <a:tailEnd/>
          </a:ln>
        </p:spPr>
      </p:pic>
      <p:sp>
        <p:nvSpPr>
          <p:cNvPr id="5" name="Прямоугольник 4"/>
          <p:cNvSpPr/>
          <p:nvPr/>
        </p:nvSpPr>
        <p:spPr>
          <a:xfrm>
            <a:off x="3143250" y="1357313"/>
            <a:ext cx="5143500" cy="1771650"/>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anchor="ctr"/>
          <a:lstStyle/>
          <a:p>
            <a:pPr algn="ctr" fontAlgn="auto">
              <a:spcBef>
                <a:spcPts val="0"/>
              </a:spcBef>
              <a:spcAft>
                <a:spcPts val="0"/>
              </a:spcAft>
              <a:defRPr/>
            </a:pPr>
            <a:endParaRPr lang="ru-RU" sz="3600" dirty="0"/>
          </a:p>
          <a:p>
            <a:pPr algn="ctr" fontAlgn="auto">
              <a:spcBef>
                <a:spcPts val="0"/>
              </a:spcBef>
              <a:spcAft>
                <a:spcPts val="0"/>
              </a:spcAft>
              <a:defRPr/>
            </a:pPr>
            <a:endParaRPr lang="ru-RU" sz="3600" dirty="0"/>
          </a:p>
          <a:p>
            <a:pPr algn="ctr" fontAlgn="auto">
              <a:spcBef>
                <a:spcPts val="0"/>
              </a:spcBef>
              <a:spcAft>
                <a:spcPts val="0"/>
              </a:spcAft>
              <a:defRPr/>
            </a:pPr>
            <a:endParaRPr lang="ru-RU" sz="3600" dirty="0"/>
          </a:p>
          <a:p>
            <a:pPr algn="ctr" fontAlgn="auto">
              <a:spcBef>
                <a:spcPts val="0"/>
              </a:spcBef>
              <a:spcAft>
                <a:spcPts val="0"/>
              </a:spcAft>
              <a:defRPr/>
            </a:pPr>
            <a:endParaRPr lang="ru-RU" sz="3600" dirty="0"/>
          </a:p>
          <a:p>
            <a:pPr fontAlgn="auto">
              <a:spcBef>
                <a:spcPts val="0"/>
              </a:spcBef>
              <a:spcAft>
                <a:spcPts val="0"/>
              </a:spcAft>
              <a:defRPr/>
            </a:pPr>
            <a:endParaRPr lang="ru-RU" sz="2000" dirty="0">
              <a:latin typeface="Book Antiqua" pitchFamily="18" charset="0"/>
            </a:endParaRPr>
          </a:p>
          <a:p>
            <a:pPr fontAlgn="auto">
              <a:spcBef>
                <a:spcPts val="0"/>
              </a:spcBef>
              <a:spcAft>
                <a:spcPts val="0"/>
              </a:spcAft>
              <a:defRPr/>
            </a:pPr>
            <a:endParaRPr lang="ru-RU" sz="1600" dirty="0">
              <a:latin typeface="Book Antiqua" pitchFamily="18" charset="0"/>
            </a:endParaRPr>
          </a:p>
          <a:p>
            <a:pPr fontAlgn="auto">
              <a:spcBef>
                <a:spcPts val="0"/>
              </a:spcBef>
              <a:spcAft>
                <a:spcPts val="0"/>
              </a:spcAft>
              <a:defRPr/>
            </a:pPr>
            <a:endParaRPr lang="ru-RU" sz="1600" dirty="0">
              <a:latin typeface="Book Antiqua" pitchFamily="18" charset="0"/>
            </a:endParaRPr>
          </a:p>
          <a:p>
            <a:pPr fontAlgn="auto">
              <a:spcBef>
                <a:spcPts val="0"/>
              </a:spcBef>
              <a:spcAft>
                <a:spcPts val="0"/>
              </a:spcAft>
              <a:defRPr/>
            </a:pPr>
            <a:endParaRPr lang="ru-RU" sz="1600" dirty="0">
              <a:latin typeface="Book Antiqua" pitchFamily="18" charset="0"/>
            </a:endParaRPr>
          </a:p>
          <a:p>
            <a:pPr fontAlgn="auto">
              <a:spcBef>
                <a:spcPts val="0"/>
              </a:spcBef>
              <a:spcAft>
                <a:spcPts val="0"/>
              </a:spcAft>
              <a:defRPr/>
            </a:pPr>
            <a:endParaRPr lang="ru-RU" sz="1600" dirty="0">
              <a:latin typeface="Book Antiqua" pitchFamily="18" charset="0"/>
            </a:endParaRPr>
          </a:p>
        </p:txBody>
      </p:sp>
      <p:pic>
        <p:nvPicPr>
          <p:cNvPr id="6" name="Рисунок 5" descr="C:\Documents and Settings\User\Рабочий стол\Новая папка\P3310078.JPG"/>
          <p:cNvPicPr/>
          <p:nvPr/>
        </p:nvPicPr>
        <p:blipFill>
          <a:blip r:embed="rId3" cstate="screen"/>
          <a:srcRect/>
          <a:stretch>
            <a:fillRect/>
          </a:stretch>
        </p:blipFill>
        <p:spPr bwMode="auto">
          <a:xfrm>
            <a:off x="2571736" y="1071546"/>
            <a:ext cx="5940425" cy="500066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p:transition spd="med">
    <p:wheel spokes="1"/>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cstate="screen"/>
          <a:srcRect/>
          <a:stretch>
            <a:fillRect/>
          </a:stretch>
        </p:blipFill>
        <p:spPr bwMode="auto">
          <a:xfrm>
            <a:off x="-500063" y="0"/>
            <a:ext cx="9501188" cy="6858000"/>
          </a:xfrm>
          <a:prstGeom prst="rect">
            <a:avLst/>
          </a:prstGeom>
          <a:noFill/>
          <a:ln w="9525">
            <a:noFill/>
            <a:miter lim="800000"/>
            <a:headEnd/>
            <a:tailEnd/>
          </a:ln>
        </p:spPr>
      </p:pic>
      <p:sp>
        <p:nvSpPr>
          <p:cNvPr id="5" name="Прямоугольник 4"/>
          <p:cNvSpPr/>
          <p:nvPr/>
        </p:nvSpPr>
        <p:spPr>
          <a:xfrm>
            <a:off x="3143250" y="1357313"/>
            <a:ext cx="5143500" cy="1771650"/>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anchor="ctr"/>
          <a:lstStyle/>
          <a:p>
            <a:pPr algn="ctr" fontAlgn="auto">
              <a:spcBef>
                <a:spcPts val="0"/>
              </a:spcBef>
              <a:spcAft>
                <a:spcPts val="0"/>
              </a:spcAft>
              <a:defRPr/>
            </a:pPr>
            <a:endParaRPr lang="ru-RU" sz="3600" dirty="0"/>
          </a:p>
          <a:p>
            <a:pPr algn="ctr" fontAlgn="auto">
              <a:spcBef>
                <a:spcPts val="0"/>
              </a:spcBef>
              <a:spcAft>
                <a:spcPts val="0"/>
              </a:spcAft>
              <a:defRPr/>
            </a:pPr>
            <a:endParaRPr lang="ru-RU" sz="3600" dirty="0"/>
          </a:p>
          <a:p>
            <a:pPr algn="ctr" fontAlgn="auto">
              <a:spcBef>
                <a:spcPts val="0"/>
              </a:spcBef>
              <a:spcAft>
                <a:spcPts val="0"/>
              </a:spcAft>
              <a:defRPr/>
            </a:pPr>
            <a:endParaRPr lang="ru-RU" sz="3600" dirty="0"/>
          </a:p>
          <a:p>
            <a:pPr algn="ctr" fontAlgn="auto">
              <a:spcBef>
                <a:spcPts val="0"/>
              </a:spcBef>
              <a:spcAft>
                <a:spcPts val="0"/>
              </a:spcAft>
              <a:defRPr/>
            </a:pPr>
            <a:endParaRPr lang="ru-RU" sz="3600" dirty="0"/>
          </a:p>
          <a:p>
            <a:pPr fontAlgn="auto">
              <a:spcBef>
                <a:spcPts val="0"/>
              </a:spcBef>
              <a:spcAft>
                <a:spcPts val="0"/>
              </a:spcAft>
              <a:defRPr/>
            </a:pPr>
            <a:endParaRPr lang="ru-RU" sz="2000" dirty="0">
              <a:latin typeface="Book Antiqua" pitchFamily="18" charset="0"/>
            </a:endParaRPr>
          </a:p>
          <a:p>
            <a:pPr fontAlgn="auto">
              <a:spcBef>
                <a:spcPts val="0"/>
              </a:spcBef>
              <a:spcAft>
                <a:spcPts val="0"/>
              </a:spcAft>
              <a:defRPr/>
            </a:pPr>
            <a:endParaRPr lang="ru-RU" sz="1600" dirty="0">
              <a:latin typeface="Book Antiqua" pitchFamily="18" charset="0"/>
            </a:endParaRPr>
          </a:p>
          <a:p>
            <a:pPr fontAlgn="auto">
              <a:spcBef>
                <a:spcPts val="0"/>
              </a:spcBef>
              <a:spcAft>
                <a:spcPts val="0"/>
              </a:spcAft>
              <a:defRPr/>
            </a:pPr>
            <a:endParaRPr lang="ru-RU" sz="1600" dirty="0">
              <a:latin typeface="Book Antiqua" pitchFamily="18" charset="0"/>
            </a:endParaRPr>
          </a:p>
          <a:p>
            <a:pPr fontAlgn="auto">
              <a:spcBef>
                <a:spcPts val="0"/>
              </a:spcBef>
              <a:spcAft>
                <a:spcPts val="0"/>
              </a:spcAft>
              <a:defRPr/>
            </a:pPr>
            <a:endParaRPr lang="ru-RU" sz="1600" dirty="0">
              <a:latin typeface="Book Antiqua" pitchFamily="18" charset="0"/>
            </a:endParaRPr>
          </a:p>
          <a:p>
            <a:pPr fontAlgn="auto">
              <a:spcBef>
                <a:spcPts val="0"/>
              </a:spcBef>
              <a:spcAft>
                <a:spcPts val="0"/>
              </a:spcAft>
              <a:defRPr/>
            </a:pPr>
            <a:endParaRPr lang="ru-RU" sz="1600" dirty="0">
              <a:latin typeface="Book Antiqua" pitchFamily="18" charset="0"/>
            </a:endParaRPr>
          </a:p>
        </p:txBody>
      </p:sp>
      <p:pic>
        <p:nvPicPr>
          <p:cNvPr id="7" name="Рисунок 6" descr="C:\Documents and Settings\User\Рабочий стол\Новая папка\P3310075.JPG"/>
          <p:cNvPicPr/>
          <p:nvPr/>
        </p:nvPicPr>
        <p:blipFill>
          <a:blip r:embed="rId3" cstate="screen"/>
          <a:srcRect/>
          <a:stretch>
            <a:fillRect/>
          </a:stretch>
        </p:blipFill>
        <p:spPr bwMode="auto">
          <a:xfrm>
            <a:off x="2571736" y="1000108"/>
            <a:ext cx="5940425" cy="5026823"/>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p:transition spd="med">
    <p:plus/>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cstate="screen"/>
          <a:srcRect/>
          <a:stretch>
            <a:fillRect/>
          </a:stretch>
        </p:blipFill>
        <p:spPr bwMode="auto">
          <a:xfrm>
            <a:off x="-500063" y="0"/>
            <a:ext cx="9501188" cy="6858000"/>
          </a:xfrm>
          <a:prstGeom prst="rect">
            <a:avLst/>
          </a:prstGeom>
          <a:noFill/>
          <a:ln w="9525">
            <a:noFill/>
            <a:miter lim="800000"/>
            <a:headEnd/>
            <a:tailEnd/>
          </a:ln>
        </p:spPr>
      </p:pic>
      <p:sp>
        <p:nvSpPr>
          <p:cNvPr id="5" name="Прямоугольник 4"/>
          <p:cNvSpPr/>
          <p:nvPr/>
        </p:nvSpPr>
        <p:spPr>
          <a:xfrm>
            <a:off x="3143250" y="1357313"/>
            <a:ext cx="5143500" cy="1771650"/>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anchor="ctr"/>
          <a:lstStyle/>
          <a:p>
            <a:pPr algn="ctr" fontAlgn="auto">
              <a:spcBef>
                <a:spcPts val="0"/>
              </a:spcBef>
              <a:spcAft>
                <a:spcPts val="0"/>
              </a:spcAft>
              <a:defRPr/>
            </a:pPr>
            <a:endParaRPr lang="ru-RU" sz="3600" dirty="0"/>
          </a:p>
          <a:p>
            <a:pPr algn="ctr" fontAlgn="auto">
              <a:spcBef>
                <a:spcPts val="0"/>
              </a:spcBef>
              <a:spcAft>
                <a:spcPts val="0"/>
              </a:spcAft>
              <a:defRPr/>
            </a:pPr>
            <a:endParaRPr lang="ru-RU" sz="3600" dirty="0"/>
          </a:p>
          <a:p>
            <a:pPr algn="ctr" fontAlgn="auto">
              <a:spcBef>
                <a:spcPts val="0"/>
              </a:spcBef>
              <a:spcAft>
                <a:spcPts val="0"/>
              </a:spcAft>
              <a:defRPr/>
            </a:pPr>
            <a:endParaRPr lang="ru-RU" sz="3600" dirty="0"/>
          </a:p>
          <a:p>
            <a:pPr algn="ctr" fontAlgn="auto">
              <a:spcBef>
                <a:spcPts val="0"/>
              </a:spcBef>
              <a:spcAft>
                <a:spcPts val="0"/>
              </a:spcAft>
              <a:defRPr/>
            </a:pPr>
            <a:endParaRPr lang="ru-RU" sz="3600" dirty="0"/>
          </a:p>
          <a:p>
            <a:pPr fontAlgn="auto">
              <a:spcBef>
                <a:spcPts val="0"/>
              </a:spcBef>
              <a:spcAft>
                <a:spcPts val="0"/>
              </a:spcAft>
              <a:defRPr/>
            </a:pPr>
            <a:endParaRPr lang="ru-RU" sz="2000" dirty="0">
              <a:latin typeface="Book Antiqua" pitchFamily="18" charset="0"/>
            </a:endParaRPr>
          </a:p>
          <a:p>
            <a:pPr fontAlgn="auto">
              <a:spcBef>
                <a:spcPts val="0"/>
              </a:spcBef>
              <a:spcAft>
                <a:spcPts val="0"/>
              </a:spcAft>
              <a:defRPr/>
            </a:pPr>
            <a:endParaRPr lang="ru-RU" sz="1600" dirty="0">
              <a:latin typeface="Book Antiqua" pitchFamily="18" charset="0"/>
            </a:endParaRPr>
          </a:p>
          <a:p>
            <a:pPr fontAlgn="auto">
              <a:spcBef>
                <a:spcPts val="0"/>
              </a:spcBef>
              <a:spcAft>
                <a:spcPts val="0"/>
              </a:spcAft>
              <a:defRPr/>
            </a:pPr>
            <a:endParaRPr lang="ru-RU" sz="1600" dirty="0">
              <a:latin typeface="Book Antiqua" pitchFamily="18" charset="0"/>
            </a:endParaRPr>
          </a:p>
          <a:p>
            <a:pPr fontAlgn="auto">
              <a:spcBef>
                <a:spcPts val="0"/>
              </a:spcBef>
              <a:spcAft>
                <a:spcPts val="0"/>
              </a:spcAft>
              <a:defRPr/>
            </a:pPr>
            <a:endParaRPr lang="ru-RU" sz="1600" dirty="0">
              <a:latin typeface="Book Antiqua" pitchFamily="18" charset="0"/>
            </a:endParaRPr>
          </a:p>
          <a:p>
            <a:pPr fontAlgn="auto">
              <a:spcBef>
                <a:spcPts val="0"/>
              </a:spcBef>
              <a:spcAft>
                <a:spcPts val="0"/>
              </a:spcAft>
              <a:defRPr/>
            </a:pPr>
            <a:endParaRPr lang="ru-RU" sz="1600" dirty="0">
              <a:latin typeface="Book Antiqua" pitchFamily="18" charset="0"/>
            </a:endParaRPr>
          </a:p>
        </p:txBody>
      </p:sp>
      <p:pic>
        <p:nvPicPr>
          <p:cNvPr id="7" name="Рисунок 6" descr="C:\Documents and Settings\User\Рабочий стол\Новая папка\P3310092.JPG"/>
          <p:cNvPicPr/>
          <p:nvPr/>
        </p:nvPicPr>
        <p:blipFill>
          <a:blip r:embed="rId3" cstate="screen"/>
          <a:srcRect/>
          <a:stretch>
            <a:fillRect/>
          </a:stretch>
        </p:blipFill>
        <p:spPr bwMode="auto">
          <a:xfrm>
            <a:off x="2571736" y="1071546"/>
            <a:ext cx="5940425" cy="500066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p:transition spd="med">
    <p:split orient="vert"/>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Прямоугольник 8"/>
          <p:cNvSpPr/>
          <p:nvPr/>
        </p:nvSpPr>
        <p:spPr>
          <a:xfrm>
            <a:off x="3286125" y="1143000"/>
            <a:ext cx="4929188" cy="1843088"/>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anchor="ctr"/>
          <a:lstStyle/>
          <a:p>
            <a:pPr fontAlgn="auto">
              <a:spcBef>
                <a:spcPts val="0"/>
              </a:spcBef>
              <a:spcAft>
                <a:spcPts val="0"/>
              </a:spcAft>
              <a:defRPr/>
            </a:pPr>
            <a:endParaRPr lang="ru-RU" sz="900" dirty="0"/>
          </a:p>
          <a:p>
            <a:pPr fontAlgn="auto">
              <a:spcBef>
                <a:spcPts val="0"/>
              </a:spcBef>
              <a:spcAft>
                <a:spcPts val="0"/>
              </a:spcAft>
              <a:defRPr/>
            </a:pPr>
            <a:endParaRPr lang="ru-RU" sz="900" dirty="0"/>
          </a:p>
          <a:p>
            <a:pPr fontAlgn="auto">
              <a:spcBef>
                <a:spcPts val="0"/>
              </a:spcBef>
              <a:spcAft>
                <a:spcPts val="0"/>
              </a:spcAft>
              <a:defRPr/>
            </a:pPr>
            <a:endParaRPr lang="ru-RU" sz="900" dirty="0"/>
          </a:p>
          <a:p>
            <a:pPr fontAlgn="auto">
              <a:spcBef>
                <a:spcPts val="0"/>
              </a:spcBef>
              <a:spcAft>
                <a:spcPts val="0"/>
              </a:spcAft>
              <a:defRPr/>
            </a:pPr>
            <a:endParaRPr lang="ru-RU" sz="900" dirty="0"/>
          </a:p>
          <a:p>
            <a:pPr fontAlgn="auto">
              <a:spcBef>
                <a:spcPts val="0"/>
              </a:spcBef>
              <a:spcAft>
                <a:spcPts val="0"/>
              </a:spcAft>
              <a:defRPr/>
            </a:pPr>
            <a:endParaRPr lang="ru-RU" sz="900" dirty="0"/>
          </a:p>
          <a:p>
            <a:pPr fontAlgn="auto">
              <a:spcBef>
                <a:spcPts val="0"/>
              </a:spcBef>
              <a:spcAft>
                <a:spcPts val="0"/>
              </a:spcAft>
              <a:defRPr/>
            </a:pPr>
            <a:endParaRPr lang="ru-RU" sz="900" dirty="0"/>
          </a:p>
          <a:p>
            <a:pPr fontAlgn="auto">
              <a:spcBef>
                <a:spcPts val="0"/>
              </a:spcBef>
              <a:spcAft>
                <a:spcPts val="0"/>
              </a:spcAft>
              <a:defRPr/>
            </a:pPr>
            <a:endParaRPr lang="ru-RU" sz="1400" dirty="0"/>
          </a:p>
        </p:txBody>
      </p:sp>
      <p:sp>
        <p:nvSpPr>
          <p:cNvPr id="36866" name="Заголовок 1"/>
          <p:cNvSpPr>
            <a:spLocks noGrp="1"/>
          </p:cNvSpPr>
          <p:nvPr>
            <p:ph type="ctrTitle"/>
          </p:nvPr>
        </p:nvSpPr>
        <p:spPr/>
        <p:txBody>
          <a:bodyPr/>
          <a:lstStyle/>
          <a:p>
            <a:pPr eaLnBrk="1" hangingPunct="1"/>
            <a:endParaRPr lang="ru-RU" smtClean="0"/>
          </a:p>
        </p:txBody>
      </p:sp>
      <p:sp>
        <p:nvSpPr>
          <p:cNvPr id="3" name="Подзаголовок 2"/>
          <p:cNvSpPr>
            <a:spLocks noGrp="1"/>
          </p:cNvSpPr>
          <p:nvPr>
            <p:ph type="subTitle" idx="1"/>
          </p:nvPr>
        </p:nvSpPr>
        <p:spPr/>
        <p:txBody>
          <a:bodyPr rtlCol="0">
            <a:normAutofit/>
          </a:bodyPr>
          <a:lstStyle/>
          <a:p>
            <a:pPr eaLnBrk="1" fontAlgn="auto" hangingPunct="1">
              <a:spcAft>
                <a:spcPts val="0"/>
              </a:spcAft>
              <a:buFont typeface="Arial" pitchFamily="34" charset="0"/>
              <a:buNone/>
              <a:defRPr/>
            </a:pPr>
            <a:endParaRPr lang="ru-RU" dirty="0"/>
          </a:p>
        </p:txBody>
      </p:sp>
      <p:pic>
        <p:nvPicPr>
          <p:cNvPr id="4" name="Picture 2"/>
          <p:cNvPicPr>
            <a:picLocks noChangeAspect="1" noChangeArrowheads="1"/>
          </p:cNvPicPr>
          <p:nvPr/>
        </p:nvPicPr>
        <p:blipFill>
          <a:blip r:embed="rId2" cstate="screen"/>
          <a:srcRect/>
          <a:stretch>
            <a:fillRect/>
          </a:stretch>
        </p:blipFill>
        <p:spPr bwMode="auto">
          <a:xfrm>
            <a:off x="-500063" y="0"/>
            <a:ext cx="9501188" cy="6858000"/>
          </a:xfrm>
          <a:prstGeom prst="rect">
            <a:avLst/>
          </a:prstGeom>
          <a:noFill/>
          <a:ln w="9525">
            <a:noFill/>
            <a:miter lim="800000"/>
            <a:headEnd/>
            <a:tailEnd/>
          </a:ln>
        </p:spPr>
      </p:pic>
      <p:sp>
        <p:nvSpPr>
          <p:cNvPr id="5" name="Прямоугольник 4"/>
          <p:cNvSpPr/>
          <p:nvPr/>
        </p:nvSpPr>
        <p:spPr>
          <a:xfrm>
            <a:off x="2571750" y="1285875"/>
            <a:ext cx="5857875" cy="2143125"/>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anchor="ctr">
            <a:prstTxWarp prst="textDeflate">
              <a:avLst>
                <a:gd name="adj" fmla="val 7769"/>
              </a:avLst>
            </a:prstTxWarp>
          </a:bodyPr>
          <a:lstStyle/>
          <a:p>
            <a:pPr algn="ctr" fontAlgn="auto">
              <a:spcBef>
                <a:spcPts val="0"/>
              </a:spcBef>
              <a:spcAft>
                <a:spcPts val="0"/>
              </a:spcAft>
              <a:defRPr/>
            </a:pPr>
            <a:endParaRPr lang="ru-RU" sz="4400" b="1" dirty="0">
              <a:ln w="18000">
                <a:solidFill>
                  <a:schemeClr val="accent2">
                    <a:satMod val="140000"/>
                  </a:schemeClr>
                </a:solidFill>
                <a:prstDash val="solid"/>
                <a:miter lim="800000"/>
              </a:ln>
              <a:solidFill>
                <a:schemeClr val="accent2">
                  <a:lumMod val="75000"/>
                </a:schemeClr>
              </a:solidFill>
              <a:effectLst>
                <a:outerShdw blurRad="25500" dist="23000" dir="7020000" algn="tl">
                  <a:srgbClr val="000000">
                    <a:alpha val="50000"/>
                  </a:srgbClr>
                </a:outerShdw>
              </a:effectLst>
              <a:latin typeface="Book Antiqua" pitchFamily="18" charset="0"/>
            </a:endParaRPr>
          </a:p>
        </p:txBody>
      </p:sp>
      <p:sp>
        <p:nvSpPr>
          <p:cNvPr id="10" name="Прямоугольник 9"/>
          <p:cNvSpPr/>
          <p:nvPr/>
        </p:nvSpPr>
        <p:spPr>
          <a:xfrm>
            <a:off x="1768455" y="1284275"/>
            <a:ext cx="7572396" cy="2031325"/>
          </a:xfrm>
          <a:prstGeom prst="rect">
            <a:avLst/>
          </a:prstGeom>
          <a:noFill/>
        </p:spPr>
        <p:txBody>
          <a:bodyPr>
            <a:sp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pPr algn="ctr" fontAlgn="auto">
              <a:spcBef>
                <a:spcPts val="0"/>
              </a:spcBef>
              <a:spcAft>
                <a:spcPts val="0"/>
              </a:spcAft>
              <a:defRPr/>
            </a:pPr>
            <a:r>
              <a:rPr lang="ru-RU" sz="7200" b="1" dirty="0">
                <a:ln>
                  <a:solidFill>
                    <a:srgbClr val="00B050"/>
                  </a:solidFill>
                </a:ln>
                <a:solidFill>
                  <a:schemeClr val="accent3"/>
                </a:solidFill>
                <a:effectLst>
                  <a:glow rad="228600">
                    <a:schemeClr val="accent3">
                      <a:satMod val="175000"/>
                      <a:alpha val="40000"/>
                    </a:schemeClr>
                  </a:glow>
                </a:effectLst>
                <a:latin typeface="Monotype Corsiva" pitchFamily="66" charset="0"/>
                <a:cs typeface="+mn-cs"/>
              </a:rPr>
              <a:t>Будьте </a:t>
            </a:r>
            <a:r>
              <a:rPr lang="ru-RU" sz="7200" b="1" dirty="0" smtClean="0">
                <a:ln>
                  <a:solidFill>
                    <a:srgbClr val="00B050"/>
                  </a:solidFill>
                </a:ln>
                <a:solidFill>
                  <a:schemeClr val="accent3"/>
                </a:solidFill>
                <a:effectLst>
                  <a:glow rad="228600">
                    <a:schemeClr val="accent3">
                      <a:satMod val="175000"/>
                      <a:alpha val="40000"/>
                    </a:schemeClr>
                  </a:glow>
                </a:effectLst>
                <a:latin typeface="Monotype Corsiva" pitchFamily="66" charset="0"/>
                <a:cs typeface="+mn-cs"/>
              </a:rPr>
              <a:t>здоровы! </a:t>
            </a:r>
            <a:endParaRPr lang="ru-RU" sz="7200" b="1" dirty="0">
              <a:ln>
                <a:solidFill>
                  <a:srgbClr val="00B050"/>
                </a:solidFill>
              </a:ln>
              <a:solidFill>
                <a:schemeClr val="accent3"/>
              </a:solidFill>
              <a:effectLst>
                <a:glow rad="228600">
                  <a:schemeClr val="accent3">
                    <a:satMod val="175000"/>
                    <a:alpha val="40000"/>
                  </a:schemeClr>
                </a:glow>
              </a:effectLst>
              <a:latin typeface="Monotype Corsiva" pitchFamily="66" charset="0"/>
              <a:cs typeface="+mn-cs"/>
            </a:endParaRPr>
          </a:p>
          <a:p>
            <a:pPr algn="ctr" fontAlgn="auto">
              <a:spcBef>
                <a:spcPts val="0"/>
              </a:spcBef>
              <a:spcAft>
                <a:spcPts val="0"/>
              </a:spcAft>
              <a:defRPr/>
            </a:pPr>
            <a:endParaRPr lang="ru-RU" sz="5400" b="1" dirty="0">
              <a:ln/>
              <a:solidFill>
                <a:schemeClr val="accent3"/>
              </a:solidFill>
              <a:latin typeface="+mn-lt"/>
              <a:cs typeface="+mn-cs"/>
            </a:endParaRPr>
          </a:p>
        </p:txBody>
      </p:sp>
      <p:sp>
        <p:nvSpPr>
          <p:cNvPr id="11" name="TextBox 10"/>
          <p:cNvSpPr txBox="1"/>
          <p:nvPr/>
        </p:nvSpPr>
        <p:spPr>
          <a:xfrm>
            <a:off x="2847963" y="2716204"/>
            <a:ext cx="5500727" cy="1146397"/>
          </a:xfrm>
          <a:prstGeom prst="rect">
            <a:avLst/>
          </a:prstGeom>
          <a:noFill/>
        </p:spPr>
        <p:txBody>
          <a:bodyPr>
            <a:prstTxWarp prst="textDeflate">
              <a:avLst/>
            </a:prstTxWarp>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fontAlgn="auto">
              <a:spcBef>
                <a:spcPts val="0"/>
              </a:spcBef>
              <a:spcAft>
                <a:spcPts val="0"/>
              </a:spcAft>
              <a:defRPr/>
            </a:pPr>
            <a:r>
              <a:rPr lang="ru-RU" sz="3600" b="1" dirty="0">
                <a:ln w="11430">
                  <a:solidFill>
                    <a:srgbClr val="FF0000"/>
                  </a:solidFill>
                </a:ln>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glow rad="228600">
                    <a:schemeClr val="accent2">
                      <a:satMod val="175000"/>
                      <a:alpha val="40000"/>
                    </a:schemeClr>
                  </a:glow>
                  <a:outerShdw blurRad="50800" dist="39000" dir="5460000" algn="tl">
                    <a:srgbClr val="000000">
                      <a:alpha val="38000"/>
                    </a:srgbClr>
                  </a:outerShdw>
                </a:effectLst>
                <a:latin typeface="Century Gothic" pitchFamily="34" charset="0"/>
                <a:cs typeface="+mn-cs"/>
              </a:rPr>
              <a:t>Спасибо за внимание</a:t>
            </a:r>
            <a:r>
              <a:rPr lang="ru-RU" sz="3600" b="1" dirty="0">
                <a:ln w="11430">
                  <a:solidFill>
                    <a:srgbClr val="FF0000"/>
                  </a:solidFill>
                </a:ln>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glow rad="228600">
                    <a:schemeClr val="accent2">
                      <a:satMod val="175000"/>
                      <a:alpha val="40000"/>
                    </a:schemeClr>
                  </a:glow>
                  <a:outerShdw blurRad="50800" dist="39000" dir="5460000" algn="tl">
                    <a:srgbClr val="000000">
                      <a:alpha val="38000"/>
                    </a:srgbClr>
                  </a:outerShdw>
                </a:effectLst>
                <a:latin typeface="Bookman Old Style" pitchFamily="18" charset="0"/>
                <a:cs typeface="+mn-cs"/>
              </a:rPr>
              <a:t>!</a:t>
            </a:r>
          </a:p>
        </p:txBody>
      </p:sp>
    </p:spTree>
  </p:cSld>
  <p:clrMapOvr>
    <a:masterClrMapping/>
  </p:clrMapOvr>
  <p:transition spd="slow">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par>
                          <p:cTn id="7" fill="hold">
                            <p:stCondLst>
                              <p:cond delay="0"/>
                            </p:stCondLst>
                            <p:childTnLst>
                              <p:par>
                                <p:cTn id="8" presetID="26" presetClass="entr" presetSubtype="0" fill="hold" nodeType="after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wipe(down)">
                                      <p:cBhvr>
                                        <p:cTn id="10" dur="580">
                                          <p:stCondLst>
                                            <p:cond delay="0"/>
                                          </p:stCondLst>
                                        </p:cTn>
                                        <p:tgtEl>
                                          <p:spTgt spid="10"/>
                                        </p:tgtEl>
                                      </p:cBhvr>
                                    </p:animEffect>
                                    <p:anim calcmode="lin" valueType="num">
                                      <p:cBhvr>
                                        <p:cTn id="11" dur="1822" tmFilter="0,0; 0.14,0.36; 0.43,0.73; 0.71,0.91; 1.0,1.0">
                                          <p:stCondLst>
                                            <p:cond delay="0"/>
                                          </p:stCondLst>
                                        </p:cTn>
                                        <p:tgtEl>
                                          <p:spTgt spid="10"/>
                                        </p:tgtEl>
                                        <p:attrNameLst>
                                          <p:attrName>ppt_x</p:attrName>
                                        </p:attrNameLst>
                                      </p:cBhvr>
                                      <p:tavLst>
                                        <p:tav tm="0">
                                          <p:val>
                                            <p:strVal val="#ppt_x-0.25"/>
                                          </p:val>
                                        </p:tav>
                                        <p:tav tm="100000">
                                          <p:val>
                                            <p:strVal val="#ppt_x"/>
                                          </p:val>
                                        </p:tav>
                                      </p:tavLst>
                                    </p:anim>
                                    <p:anim calcmode="lin" valueType="num">
                                      <p:cBhvr>
                                        <p:cTn id="12" dur="664" tmFilter="0.0,0.0; 0.25,0.07; 0.50,0.2; 0.75,0.467; 1.0,1.0">
                                          <p:stCondLst>
                                            <p:cond delay="0"/>
                                          </p:stCondLst>
                                        </p:cTn>
                                        <p:tgtEl>
                                          <p:spTgt spid="10"/>
                                        </p:tgtEl>
                                        <p:attrNameLst>
                                          <p:attrName>ppt_y</p:attrName>
                                        </p:attrNameLst>
                                      </p:cBhvr>
                                      <p:tavLst>
                                        <p:tav tm="0" fmla="#ppt_y-sin(pi*$)/3">
                                          <p:val>
                                            <p:fltVal val="0.5"/>
                                          </p:val>
                                        </p:tav>
                                        <p:tav tm="100000">
                                          <p:val>
                                            <p:fltVal val="1"/>
                                          </p:val>
                                        </p:tav>
                                      </p:tavLst>
                                    </p:anim>
                                    <p:anim calcmode="lin" valueType="num">
                                      <p:cBhvr>
                                        <p:cTn id="13" dur="664" tmFilter="0, 0; 0.125,0.2665; 0.25,0.4; 0.375,0.465; 0.5,0.5;  0.625,0.535; 0.75,0.6; 0.875,0.7335; 1,1">
                                          <p:stCondLst>
                                            <p:cond delay="664"/>
                                          </p:stCondLst>
                                        </p:cTn>
                                        <p:tgtEl>
                                          <p:spTgt spid="10"/>
                                        </p:tgtEl>
                                        <p:attrNameLst>
                                          <p:attrName>ppt_y</p:attrName>
                                        </p:attrNameLst>
                                      </p:cBhvr>
                                      <p:tavLst>
                                        <p:tav tm="0" fmla="#ppt_y-sin(pi*$)/9">
                                          <p:val>
                                            <p:fltVal val="0"/>
                                          </p:val>
                                        </p:tav>
                                        <p:tav tm="100000">
                                          <p:val>
                                            <p:fltVal val="1"/>
                                          </p:val>
                                        </p:tav>
                                      </p:tavLst>
                                    </p:anim>
                                    <p:anim calcmode="lin" valueType="num">
                                      <p:cBhvr>
                                        <p:cTn id="14" dur="332" tmFilter="0, 0; 0.125,0.2665; 0.25,0.4; 0.375,0.465; 0.5,0.5;  0.625,0.535; 0.75,0.6; 0.875,0.7335; 1,1">
                                          <p:stCondLst>
                                            <p:cond delay="1324"/>
                                          </p:stCondLst>
                                        </p:cTn>
                                        <p:tgtEl>
                                          <p:spTgt spid="10"/>
                                        </p:tgtEl>
                                        <p:attrNameLst>
                                          <p:attrName>ppt_y</p:attrName>
                                        </p:attrNameLst>
                                      </p:cBhvr>
                                      <p:tavLst>
                                        <p:tav tm="0" fmla="#ppt_y-sin(pi*$)/27">
                                          <p:val>
                                            <p:fltVal val="0"/>
                                          </p:val>
                                        </p:tav>
                                        <p:tav tm="100000">
                                          <p:val>
                                            <p:fltVal val="1"/>
                                          </p:val>
                                        </p:tav>
                                      </p:tavLst>
                                    </p:anim>
                                    <p:anim calcmode="lin" valueType="num">
                                      <p:cBhvr>
                                        <p:cTn id="15" dur="164" tmFilter="0, 0; 0.125,0.2665; 0.25,0.4; 0.375,0.465; 0.5,0.5;  0.625,0.535; 0.75,0.6; 0.875,0.7335; 1,1">
                                          <p:stCondLst>
                                            <p:cond delay="1656"/>
                                          </p:stCondLst>
                                        </p:cTn>
                                        <p:tgtEl>
                                          <p:spTgt spid="10"/>
                                        </p:tgtEl>
                                        <p:attrNameLst>
                                          <p:attrName>ppt_y</p:attrName>
                                        </p:attrNameLst>
                                      </p:cBhvr>
                                      <p:tavLst>
                                        <p:tav tm="0" fmla="#ppt_y-sin(pi*$)/81">
                                          <p:val>
                                            <p:fltVal val="0"/>
                                          </p:val>
                                        </p:tav>
                                        <p:tav tm="100000">
                                          <p:val>
                                            <p:fltVal val="1"/>
                                          </p:val>
                                        </p:tav>
                                      </p:tavLst>
                                    </p:anim>
                                    <p:animScale>
                                      <p:cBhvr>
                                        <p:cTn id="16" dur="26">
                                          <p:stCondLst>
                                            <p:cond delay="650"/>
                                          </p:stCondLst>
                                        </p:cTn>
                                        <p:tgtEl>
                                          <p:spTgt spid="10"/>
                                        </p:tgtEl>
                                      </p:cBhvr>
                                      <p:to x="100000" y="60000"/>
                                    </p:animScale>
                                    <p:animScale>
                                      <p:cBhvr>
                                        <p:cTn id="17" dur="166" decel="50000">
                                          <p:stCondLst>
                                            <p:cond delay="676"/>
                                          </p:stCondLst>
                                        </p:cTn>
                                        <p:tgtEl>
                                          <p:spTgt spid="10"/>
                                        </p:tgtEl>
                                      </p:cBhvr>
                                      <p:to x="100000" y="100000"/>
                                    </p:animScale>
                                    <p:animScale>
                                      <p:cBhvr>
                                        <p:cTn id="18" dur="26">
                                          <p:stCondLst>
                                            <p:cond delay="1312"/>
                                          </p:stCondLst>
                                        </p:cTn>
                                        <p:tgtEl>
                                          <p:spTgt spid="10"/>
                                        </p:tgtEl>
                                      </p:cBhvr>
                                      <p:to x="100000" y="80000"/>
                                    </p:animScale>
                                    <p:animScale>
                                      <p:cBhvr>
                                        <p:cTn id="19" dur="166" decel="50000">
                                          <p:stCondLst>
                                            <p:cond delay="1338"/>
                                          </p:stCondLst>
                                        </p:cTn>
                                        <p:tgtEl>
                                          <p:spTgt spid="10"/>
                                        </p:tgtEl>
                                      </p:cBhvr>
                                      <p:to x="100000" y="100000"/>
                                    </p:animScale>
                                    <p:animScale>
                                      <p:cBhvr>
                                        <p:cTn id="20" dur="26">
                                          <p:stCondLst>
                                            <p:cond delay="1642"/>
                                          </p:stCondLst>
                                        </p:cTn>
                                        <p:tgtEl>
                                          <p:spTgt spid="10"/>
                                        </p:tgtEl>
                                      </p:cBhvr>
                                      <p:to x="100000" y="90000"/>
                                    </p:animScale>
                                    <p:animScale>
                                      <p:cBhvr>
                                        <p:cTn id="21" dur="166" decel="50000">
                                          <p:stCondLst>
                                            <p:cond delay="1668"/>
                                          </p:stCondLst>
                                        </p:cTn>
                                        <p:tgtEl>
                                          <p:spTgt spid="10"/>
                                        </p:tgtEl>
                                      </p:cBhvr>
                                      <p:to x="100000" y="100000"/>
                                    </p:animScale>
                                    <p:animScale>
                                      <p:cBhvr>
                                        <p:cTn id="22" dur="26">
                                          <p:stCondLst>
                                            <p:cond delay="1808"/>
                                          </p:stCondLst>
                                        </p:cTn>
                                        <p:tgtEl>
                                          <p:spTgt spid="10"/>
                                        </p:tgtEl>
                                      </p:cBhvr>
                                      <p:to x="100000" y="95000"/>
                                    </p:animScale>
                                    <p:animScale>
                                      <p:cBhvr>
                                        <p:cTn id="23" dur="166" decel="50000">
                                          <p:stCondLst>
                                            <p:cond delay="1834"/>
                                          </p:stCondLst>
                                        </p:cTn>
                                        <p:tgtEl>
                                          <p:spTgt spid="10"/>
                                        </p:tgtEl>
                                      </p:cBhvr>
                                      <p:to x="100000" y="100000"/>
                                    </p:animScale>
                                  </p:childTnLst>
                                </p:cTn>
                              </p:par>
                            </p:childTnLst>
                          </p:cTn>
                        </p:par>
                        <p:par>
                          <p:cTn id="24" fill="hold">
                            <p:stCondLst>
                              <p:cond delay="2000"/>
                            </p:stCondLst>
                            <p:childTnLst>
                              <p:par>
                                <p:cTn id="25" presetID="17" presetClass="entr" presetSubtype="10" fill="hold" nodeType="afterEffect">
                                  <p:stCondLst>
                                    <p:cond delay="0"/>
                                  </p:stCondLst>
                                  <p:childTnLst>
                                    <p:set>
                                      <p:cBhvr>
                                        <p:cTn id="26" dur="1" fill="hold">
                                          <p:stCondLst>
                                            <p:cond delay="0"/>
                                          </p:stCondLst>
                                        </p:cTn>
                                        <p:tgtEl>
                                          <p:spTgt spid="11"/>
                                        </p:tgtEl>
                                        <p:attrNameLst>
                                          <p:attrName>style.visibility</p:attrName>
                                        </p:attrNameLst>
                                      </p:cBhvr>
                                      <p:to>
                                        <p:strVal val="visible"/>
                                      </p:to>
                                    </p:set>
                                    <p:anim calcmode="lin" valueType="num">
                                      <p:cBhvr>
                                        <p:cTn id="27" dur="2000" fill="hold"/>
                                        <p:tgtEl>
                                          <p:spTgt spid="11"/>
                                        </p:tgtEl>
                                        <p:attrNameLst>
                                          <p:attrName>ppt_w</p:attrName>
                                        </p:attrNameLst>
                                      </p:cBhvr>
                                      <p:tavLst>
                                        <p:tav tm="0">
                                          <p:val>
                                            <p:fltVal val="0"/>
                                          </p:val>
                                        </p:tav>
                                        <p:tav tm="100000">
                                          <p:val>
                                            <p:strVal val="#ppt_w"/>
                                          </p:val>
                                        </p:tav>
                                      </p:tavLst>
                                    </p:anim>
                                    <p:anim calcmode="lin" valueType="num">
                                      <p:cBhvr>
                                        <p:cTn id="28" dur="2000" fill="hold"/>
                                        <p:tgtEl>
                                          <p:spTgt spid="11"/>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09" name="Picture 2"/>
          <p:cNvPicPr>
            <a:picLocks noChangeAspect="1" noChangeArrowheads="1"/>
          </p:cNvPicPr>
          <p:nvPr/>
        </p:nvPicPr>
        <p:blipFill>
          <a:blip r:embed="rId3" cstate="screen"/>
          <a:srcRect/>
          <a:stretch>
            <a:fillRect/>
          </a:stretch>
        </p:blipFill>
        <p:spPr bwMode="auto">
          <a:xfrm>
            <a:off x="0" y="0"/>
            <a:ext cx="9715536" cy="6858000"/>
          </a:xfrm>
          <a:prstGeom prst="rect">
            <a:avLst/>
          </a:prstGeom>
          <a:noFill/>
          <a:ln w="9525">
            <a:noFill/>
            <a:miter lim="800000"/>
            <a:headEnd/>
            <a:tailEnd/>
          </a:ln>
        </p:spPr>
      </p:pic>
      <p:sp>
        <p:nvSpPr>
          <p:cNvPr id="3" name="Прямоугольник 2"/>
          <p:cNvSpPr/>
          <p:nvPr/>
        </p:nvSpPr>
        <p:spPr>
          <a:xfrm>
            <a:off x="3500438" y="1357298"/>
            <a:ext cx="4929187" cy="1214452"/>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anchor="ctr"/>
          <a:lstStyle/>
          <a:p>
            <a:pPr algn="ctr" fontAlgn="auto">
              <a:spcBef>
                <a:spcPts val="0"/>
              </a:spcBef>
              <a:spcAft>
                <a:spcPts val="0"/>
              </a:spcAft>
              <a:defRPr/>
            </a:pPr>
            <a:endParaRPr lang="ru-RU" sz="3600" b="1" dirty="0">
              <a:solidFill>
                <a:schemeClr val="tx2"/>
              </a:solidFill>
              <a:latin typeface="Book Antiqua" pitchFamily="18" charset="0"/>
            </a:endParaRPr>
          </a:p>
          <a:p>
            <a:pPr algn="ctr" fontAlgn="auto">
              <a:spcBef>
                <a:spcPts val="0"/>
              </a:spcBef>
              <a:spcAft>
                <a:spcPts val="0"/>
              </a:spcAft>
              <a:defRPr/>
            </a:pPr>
            <a:endParaRPr lang="ru-RU" sz="3600" b="1" dirty="0">
              <a:solidFill>
                <a:schemeClr val="tx2"/>
              </a:solidFill>
              <a:latin typeface="Book Antiqua" pitchFamily="18" charset="0"/>
            </a:endParaRPr>
          </a:p>
          <a:p>
            <a:pPr algn="ctr" fontAlgn="auto">
              <a:spcBef>
                <a:spcPts val="0"/>
              </a:spcBef>
              <a:spcAft>
                <a:spcPts val="0"/>
              </a:spcAft>
              <a:defRPr/>
            </a:pPr>
            <a:endParaRPr lang="ru-RU" sz="3600" b="1" dirty="0" smtClean="0">
              <a:solidFill>
                <a:schemeClr val="tx2"/>
              </a:solidFill>
              <a:latin typeface="Book Antiqua" pitchFamily="18" charset="0"/>
            </a:endParaRPr>
          </a:p>
          <a:p>
            <a:pPr algn="ctr" fontAlgn="auto">
              <a:spcBef>
                <a:spcPts val="0"/>
              </a:spcBef>
              <a:spcAft>
                <a:spcPts val="0"/>
              </a:spcAft>
              <a:defRPr/>
            </a:pPr>
            <a:endParaRPr lang="ru-RU" sz="3600" b="1" dirty="0" smtClean="0">
              <a:solidFill>
                <a:schemeClr val="tx2"/>
              </a:solidFill>
              <a:latin typeface="Book Antiqua" pitchFamily="18" charset="0"/>
            </a:endParaRPr>
          </a:p>
          <a:p>
            <a:pPr algn="ctr" fontAlgn="auto">
              <a:spcBef>
                <a:spcPts val="0"/>
              </a:spcBef>
              <a:spcAft>
                <a:spcPts val="0"/>
              </a:spcAft>
              <a:defRPr/>
            </a:pPr>
            <a:r>
              <a:rPr lang="ru-RU" sz="3600" b="1" dirty="0" smtClean="0">
                <a:solidFill>
                  <a:schemeClr val="tx2"/>
                </a:solidFill>
                <a:latin typeface="Times New Roman" pitchFamily="18" charset="0"/>
                <a:cs typeface="Times New Roman" pitchFamily="18" charset="0"/>
              </a:rPr>
              <a:t>Цель проекта:</a:t>
            </a:r>
          </a:p>
          <a:p>
            <a:pPr algn="ctr" fontAlgn="auto">
              <a:spcBef>
                <a:spcPts val="0"/>
              </a:spcBef>
              <a:spcAft>
                <a:spcPts val="0"/>
              </a:spcAft>
              <a:defRPr/>
            </a:pPr>
            <a:endParaRPr lang="ru-RU" sz="3600" b="1" dirty="0">
              <a:solidFill>
                <a:schemeClr val="tx2"/>
              </a:solidFill>
              <a:latin typeface="Book Antiqua" pitchFamily="18" charset="0"/>
            </a:endParaRPr>
          </a:p>
          <a:p>
            <a:pPr algn="ctr" fontAlgn="auto">
              <a:spcBef>
                <a:spcPts val="0"/>
              </a:spcBef>
              <a:spcAft>
                <a:spcPts val="0"/>
              </a:spcAft>
              <a:defRPr/>
            </a:pPr>
            <a:r>
              <a:rPr lang="ru-RU" sz="2800" b="1" dirty="0" smtClean="0">
                <a:solidFill>
                  <a:srgbClr val="C00000"/>
                </a:solidFill>
                <a:latin typeface="Times New Roman" pitchFamily="18" charset="0"/>
                <a:cs typeface="Times New Roman" pitchFamily="18" charset="0"/>
              </a:rPr>
              <a:t>Учить детей общаться в      коллективе, играть совместно: парами, в группах.</a:t>
            </a:r>
          </a:p>
          <a:p>
            <a:pPr algn="ctr" fontAlgn="auto">
              <a:spcBef>
                <a:spcPts val="0"/>
              </a:spcBef>
              <a:spcAft>
                <a:spcPts val="0"/>
              </a:spcAft>
              <a:defRPr/>
            </a:pPr>
            <a:endParaRPr lang="ru-RU" sz="2800" b="1" dirty="0">
              <a:solidFill>
                <a:srgbClr val="C00000"/>
              </a:solidFill>
              <a:latin typeface="Book Antiqua" pitchFamily="18" charset="0"/>
            </a:endParaRPr>
          </a:p>
          <a:p>
            <a:pPr algn="ctr" fontAlgn="auto">
              <a:spcBef>
                <a:spcPts val="0"/>
              </a:spcBef>
              <a:spcAft>
                <a:spcPts val="0"/>
              </a:spcAft>
              <a:defRPr/>
            </a:pPr>
            <a:r>
              <a:rPr lang="ru-RU" sz="2800" b="1" dirty="0">
                <a:solidFill>
                  <a:schemeClr val="tx2"/>
                </a:solidFill>
                <a:latin typeface="Book Antiqua" pitchFamily="18" charset="0"/>
              </a:rPr>
              <a:t>	</a:t>
            </a:r>
          </a:p>
        </p:txBody>
      </p:sp>
      <p:sp>
        <p:nvSpPr>
          <p:cNvPr id="17411" name="Прямоугольник 3"/>
          <p:cNvSpPr>
            <a:spLocks noChangeArrowheads="1"/>
          </p:cNvSpPr>
          <p:nvPr/>
        </p:nvSpPr>
        <p:spPr bwMode="auto">
          <a:xfrm>
            <a:off x="3857625" y="3143250"/>
            <a:ext cx="4714875" cy="1384300"/>
          </a:xfrm>
          <a:prstGeom prst="rect">
            <a:avLst/>
          </a:prstGeom>
          <a:noFill/>
          <a:ln w="9525">
            <a:noFill/>
            <a:miter lim="800000"/>
            <a:headEnd/>
            <a:tailEnd/>
          </a:ln>
        </p:spPr>
        <p:txBody>
          <a:bodyPr>
            <a:spAutoFit/>
          </a:bodyPr>
          <a:lstStyle/>
          <a:p>
            <a:r>
              <a:rPr lang="ru-RU" sz="2800">
                <a:latin typeface="Calibri" pitchFamily="34" charset="0"/>
              </a:rPr>
              <a:t>        </a:t>
            </a:r>
          </a:p>
          <a:p>
            <a:pPr algn="ctr"/>
            <a:r>
              <a:rPr lang="ru-RU" sz="2800">
                <a:latin typeface="Calibri" pitchFamily="34" charset="0"/>
              </a:rPr>
              <a:t> </a:t>
            </a:r>
          </a:p>
          <a:p>
            <a:r>
              <a:rPr lang="ru-RU" sz="2800">
                <a:latin typeface="Calibri" pitchFamily="34" charset="0"/>
              </a:rPr>
              <a:t> </a:t>
            </a:r>
          </a:p>
        </p:txBody>
      </p:sp>
    </p:spTree>
  </p:cSld>
  <p:clrMapOvr>
    <a:masterClrMapping/>
  </p:clrMapOvr>
  <p:transition spd="med">
    <p:zoom/>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29" name="Picture 2"/>
          <p:cNvPicPr>
            <a:picLocks noChangeAspect="1" noChangeArrowheads="1"/>
          </p:cNvPicPr>
          <p:nvPr/>
        </p:nvPicPr>
        <p:blipFill>
          <a:blip r:embed="rId2" cstate="screen"/>
          <a:srcRect/>
          <a:stretch>
            <a:fillRect/>
          </a:stretch>
        </p:blipFill>
        <p:spPr bwMode="auto">
          <a:xfrm>
            <a:off x="0" y="0"/>
            <a:ext cx="9167813" cy="6858000"/>
          </a:xfrm>
          <a:prstGeom prst="rect">
            <a:avLst/>
          </a:prstGeom>
          <a:noFill/>
          <a:ln w="9525">
            <a:noFill/>
            <a:miter lim="800000"/>
            <a:headEnd/>
            <a:tailEnd/>
          </a:ln>
        </p:spPr>
      </p:pic>
      <p:sp>
        <p:nvSpPr>
          <p:cNvPr id="4" name="Прямоугольник 3"/>
          <p:cNvSpPr/>
          <p:nvPr/>
        </p:nvSpPr>
        <p:spPr>
          <a:xfrm>
            <a:off x="3286116" y="857232"/>
            <a:ext cx="5357850" cy="5572164"/>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anchor="ctr"/>
          <a:lstStyle/>
          <a:p>
            <a:pPr algn="ctr" fontAlgn="auto">
              <a:spcBef>
                <a:spcPts val="0"/>
              </a:spcBef>
              <a:spcAft>
                <a:spcPts val="0"/>
              </a:spcAft>
              <a:defRPr/>
            </a:pPr>
            <a:r>
              <a:rPr lang="ru-RU" sz="3600" b="1" dirty="0" smtClean="0">
                <a:solidFill>
                  <a:schemeClr val="tx2"/>
                </a:solidFill>
                <a:latin typeface="Times New Roman" pitchFamily="18" charset="0"/>
                <a:cs typeface="Times New Roman" pitchFamily="18" charset="0"/>
              </a:rPr>
              <a:t>Актуальность:</a:t>
            </a:r>
          </a:p>
          <a:p>
            <a:pPr fontAlgn="auto">
              <a:spcBef>
                <a:spcPts val="0"/>
              </a:spcBef>
              <a:spcAft>
                <a:spcPts val="0"/>
              </a:spcAft>
              <a:defRPr/>
            </a:pPr>
            <a:r>
              <a:rPr lang="ru-RU" b="1" i="1" dirty="0" smtClean="0">
                <a:solidFill>
                  <a:srgbClr val="C00000"/>
                </a:solidFill>
                <a:latin typeface="Times New Roman" pitchFamily="18" charset="0"/>
                <a:cs typeface="Times New Roman" pitchFamily="18" charset="0"/>
              </a:rPr>
              <a:t>Игра – вид непосредственной деятельности, мотив которой заключается на в ее результатах, а в самом процессе. Игра способствует развитию интеллектуальных возможностей ребенка, является своеобразным тренингом общения, социальных отношений ребенка, помогает раскрытию его индивидуальных, личностных особенностей, стимулирует активность детского воображения, фантазии, творчества. Основной источник, питающий сюжетно – ролевую игру ребенка – это окружающий его мир, жизнь и деятельность взрослых и сверстников. Постоянное расширение знаний детей об окружающей жизни, обогащение их впечатлений – одно из важнейших условий развития полноценной игры в той или иной группе детей. </a:t>
            </a:r>
            <a:endParaRPr lang="ru-RU" b="1" dirty="0" smtClean="0">
              <a:solidFill>
                <a:schemeClr val="tx2"/>
              </a:solidFill>
              <a:latin typeface="Times New Roman" pitchFamily="18" charset="0"/>
              <a:cs typeface="Times New Roman" pitchFamily="18" charset="0"/>
            </a:endParaRPr>
          </a:p>
          <a:p>
            <a:pPr algn="ctr" fontAlgn="auto">
              <a:spcBef>
                <a:spcPts val="0"/>
              </a:spcBef>
              <a:spcAft>
                <a:spcPts val="0"/>
              </a:spcAft>
              <a:defRPr/>
            </a:pPr>
            <a:r>
              <a:rPr lang="ru-RU" sz="3600" b="1" dirty="0" smtClean="0">
                <a:solidFill>
                  <a:schemeClr val="tx2"/>
                </a:solidFill>
                <a:latin typeface="Times New Roman" pitchFamily="18" charset="0"/>
                <a:cs typeface="Times New Roman" pitchFamily="18" charset="0"/>
              </a:rPr>
              <a:t> </a:t>
            </a:r>
            <a:endParaRPr lang="ru-RU" sz="3600" b="1" dirty="0">
              <a:solidFill>
                <a:schemeClr val="tx2"/>
              </a:solidFill>
              <a:latin typeface="Times New Roman" pitchFamily="18" charset="0"/>
              <a:cs typeface="Times New Roman" pitchFamily="18" charset="0"/>
            </a:endParaRPr>
          </a:p>
        </p:txBody>
      </p:sp>
    </p:spTree>
  </p:cSld>
  <p:clrMapOvr>
    <a:masterClrMapping/>
  </p:clrMapOvr>
  <p:transition spd="med">
    <p:zoom dir="in"/>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29" name="Picture 2"/>
          <p:cNvPicPr>
            <a:picLocks noChangeAspect="1" noChangeArrowheads="1"/>
          </p:cNvPicPr>
          <p:nvPr/>
        </p:nvPicPr>
        <p:blipFill>
          <a:blip r:embed="rId2" cstate="screen"/>
          <a:srcRect/>
          <a:stretch>
            <a:fillRect/>
          </a:stretch>
        </p:blipFill>
        <p:spPr bwMode="auto">
          <a:xfrm>
            <a:off x="0" y="0"/>
            <a:ext cx="9167813" cy="6858000"/>
          </a:xfrm>
          <a:prstGeom prst="rect">
            <a:avLst/>
          </a:prstGeom>
          <a:noFill/>
          <a:ln w="9525">
            <a:noFill/>
            <a:miter lim="800000"/>
            <a:headEnd/>
            <a:tailEnd/>
          </a:ln>
        </p:spPr>
      </p:pic>
      <p:sp>
        <p:nvSpPr>
          <p:cNvPr id="4" name="Прямоугольник 3"/>
          <p:cNvSpPr/>
          <p:nvPr/>
        </p:nvSpPr>
        <p:spPr>
          <a:xfrm>
            <a:off x="3071802" y="1357298"/>
            <a:ext cx="5572164" cy="4500594"/>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anchor="ctr"/>
          <a:lstStyle/>
          <a:p>
            <a:pPr algn="ctr" fontAlgn="auto">
              <a:spcBef>
                <a:spcPts val="0"/>
              </a:spcBef>
              <a:spcAft>
                <a:spcPts val="0"/>
              </a:spcAft>
              <a:defRPr/>
            </a:pPr>
            <a:r>
              <a:rPr lang="ru-RU" sz="3600" b="1" dirty="0" smtClean="0">
                <a:solidFill>
                  <a:schemeClr val="tx2"/>
                </a:solidFill>
                <a:latin typeface="Times New Roman" pitchFamily="18" charset="0"/>
                <a:cs typeface="Times New Roman" pitchFamily="18" charset="0"/>
              </a:rPr>
              <a:t>Задачи:</a:t>
            </a:r>
          </a:p>
          <a:p>
            <a:pPr fontAlgn="auto">
              <a:spcBef>
                <a:spcPts val="0"/>
              </a:spcBef>
              <a:spcAft>
                <a:spcPts val="0"/>
              </a:spcAft>
              <a:defRPr/>
            </a:pPr>
            <a:r>
              <a:rPr lang="ru-RU" sz="2400" b="1" dirty="0" smtClean="0">
                <a:solidFill>
                  <a:srgbClr val="FF0000"/>
                </a:solidFill>
                <a:latin typeface="Times New Roman" pitchFamily="18" charset="0"/>
                <a:cs typeface="Times New Roman" pitchFamily="18" charset="0"/>
              </a:rPr>
              <a:t>Обучающие:  </a:t>
            </a:r>
            <a:endParaRPr lang="ru-RU" sz="2000" b="1" dirty="0" smtClean="0">
              <a:solidFill>
                <a:srgbClr val="FF0000"/>
              </a:solidFill>
              <a:latin typeface="Times New Roman" pitchFamily="18" charset="0"/>
              <a:cs typeface="Times New Roman" pitchFamily="18" charset="0"/>
            </a:endParaRPr>
          </a:p>
          <a:p>
            <a:pPr fontAlgn="auto">
              <a:spcBef>
                <a:spcPts val="0"/>
              </a:spcBef>
              <a:spcAft>
                <a:spcPts val="0"/>
              </a:spcAft>
              <a:defRPr/>
            </a:pPr>
            <a:r>
              <a:rPr lang="ru-RU" sz="2000" b="1" dirty="0" smtClean="0">
                <a:solidFill>
                  <a:srgbClr val="FF0000"/>
                </a:solidFill>
                <a:latin typeface="Times New Roman" pitchFamily="18" charset="0"/>
                <a:cs typeface="Times New Roman" pitchFamily="18" charset="0"/>
              </a:rPr>
              <a:t>- формировать умение        принимать и словесно обозначать игровую  роль.</a:t>
            </a:r>
          </a:p>
          <a:p>
            <a:pPr fontAlgn="auto">
              <a:spcBef>
                <a:spcPts val="0"/>
              </a:spcBef>
              <a:spcAft>
                <a:spcPts val="0"/>
              </a:spcAft>
              <a:defRPr/>
            </a:pPr>
            <a:endParaRPr lang="ru-RU" sz="2000" b="1" dirty="0" smtClean="0">
              <a:solidFill>
                <a:srgbClr val="FF0000"/>
              </a:solidFill>
              <a:latin typeface="Times New Roman" pitchFamily="18" charset="0"/>
              <a:cs typeface="Times New Roman" pitchFamily="18" charset="0"/>
            </a:endParaRPr>
          </a:p>
          <a:p>
            <a:pPr fontAlgn="auto">
              <a:spcBef>
                <a:spcPts val="0"/>
              </a:spcBef>
              <a:spcAft>
                <a:spcPts val="0"/>
              </a:spcAft>
              <a:defRPr/>
            </a:pPr>
            <a:r>
              <a:rPr lang="ru-RU" sz="2400" b="1" dirty="0" smtClean="0">
                <a:solidFill>
                  <a:srgbClr val="FF0000"/>
                </a:solidFill>
                <a:latin typeface="Times New Roman" pitchFamily="18" charset="0"/>
                <a:cs typeface="Times New Roman" pitchFamily="18" charset="0"/>
              </a:rPr>
              <a:t>Развивающие:</a:t>
            </a:r>
          </a:p>
          <a:p>
            <a:pPr fontAlgn="auto">
              <a:spcBef>
                <a:spcPts val="0"/>
              </a:spcBef>
              <a:spcAft>
                <a:spcPts val="0"/>
              </a:spcAft>
              <a:buFontTx/>
              <a:buChar char="-"/>
              <a:defRPr/>
            </a:pPr>
            <a:r>
              <a:rPr lang="ru-RU" sz="2000" b="1" dirty="0" smtClean="0">
                <a:solidFill>
                  <a:srgbClr val="FF0000"/>
                </a:solidFill>
                <a:latin typeface="Times New Roman" pitchFamily="18" charset="0"/>
                <a:cs typeface="Times New Roman" pitchFamily="18" charset="0"/>
              </a:rPr>
              <a:t> развивать  умение развертывать парное ролевое взаимодействие с партнером - взрослым и сверстником. </a:t>
            </a:r>
          </a:p>
          <a:p>
            <a:pPr fontAlgn="auto">
              <a:spcBef>
                <a:spcPts val="0"/>
              </a:spcBef>
              <a:spcAft>
                <a:spcPts val="0"/>
              </a:spcAft>
              <a:defRPr/>
            </a:pPr>
            <a:endParaRPr lang="ru-RU" sz="2000" b="1" dirty="0" smtClean="0">
              <a:solidFill>
                <a:srgbClr val="FF0000"/>
              </a:solidFill>
              <a:latin typeface="Times New Roman" pitchFamily="18" charset="0"/>
              <a:cs typeface="Times New Roman" pitchFamily="18" charset="0"/>
            </a:endParaRPr>
          </a:p>
          <a:p>
            <a:pPr fontAlgn="auto">
              <a:spcBef>
                <a:spcPts val="0"/>
              </a:spcBef>
              <a:spcAft>
                <a:spcPts val="0"/>
              </a:spcAft>
              <a:defRPr/>
            </a:pPr>
            <a:r>
              <a:rPr lang="ru-RU" sz="2400" b="1" dirty="0" smtClean="0">
                <a:solidFill>
                  <a:srgbClr val="FF0000"/>
                </a:solidFill>
                <a:latin typeface="Times New Roman" pitchFamily="18" charset="0"/>
                <a:cs typeface="Times New Roman" pitchFamily="18" charset="0"/>
              </a:rPr>
              <a:t>Воспитательные:</a:t>
            </a:r>
            <a:endParaRPr lang="ru-RU" sz="2000" b="1" dirty="0" smtClean="0">
              <a:solidFill>
                <a:srgbClr val="FF0000"/>
              </a:solidFill>
              <a:latin typeface="Times New Roman" pitchFamily="18" charset="0"/>
              <a:cs typeface="Times New Roman" pitchFamily="18" charset="0"/>
            </a:endParaRPr>
          </a:p>
          <a:p>
            <a:pPr fontAlgn="auto">
              <a:spcBef>
                <a:spcPts val="0"/>
              </a:spcBef>
              <a:spcAft>
                <a:spcPts val="0"/>
              </a:spcAft>
              <a:defRPr/>
            </a:pPr>
            <a:r>
              <a:rPr lang="ru-RU" sz="2000" b="1" dirty="0" smtClean="0">
                <a:solidFill>
                  <a:srgbClr val="FF0000"/>
                </a:solidFill>
                <a:latin typeface="Times New Roman" pitchFamily="18" charset="0"/>
                <a:cs typeface="Times New Roman" pitchFamily="18" charset="0"/>
              </a:rPr>
              <a:t>- воспитывать дружеские отношения друг с другом.</a:t>
            </a:r>
          </a:p>
          <a:p>
            <a:pPr fontAlgn="auto">
              <a:spcBef>
                <a:spcPts val="0"/>
              </a:spcBef>
              <a:spcAft>
                <a:spcPts val="0"/>
              </a:spcAft>
              <a:defRPr/>
            </a:pPr>
            <a:endParaRPr lang="ru-RU" sz="2000" b="1" dirty="0" smtClean="0">
              <a:solidFill>
                <a:srgbClr val="FF0000"/>
              </a:solidFill>
              <a:latin typeface="Times New Roman" pitchFamily="18" charset="0"/>
              <a:cs typeface="Times New Roman" pitchFamily="18" charset="0"/>
            </a:endParaRPr>
          </a:p>
          <a:p>
            <a:pPr fontAlgn="auto">
              <a:spcBef>
                <a:spcPts val="0"/>
              </a:spcBef>
              <a:spcAft>
                <a:spcPts val="0"/>
              </a:spcAft>
              <a:defRPr/>
            </a:pPr>
            <a:endParaRPr lang="ru-RU" sz="2000" b="1" dirty="0" smtClean="0">
              <a:solidFill>
                <a:srgbClr val="FF0000"/>
              </a:solidFill>
              <a:latin typeface="Times New Roman" pitchFamily="18" charset="0"/>
              <a:cs typeface="Times New Roman" pitchFamily="18" charset="0"/>
            </a:endParaRPr>
          </a:p>
          <a:p>
            <a:pPr fontAlgn="auto">
              <a:spcBef>
                <a:spcPts val="0"/>
              </a:spcBef>
              <a:spcAft>
                <a:spcPts val="0"/>
              </a:spcAft>
              <a:defRPr/>
            </a:pPr>
            <a:endParaRPr lang="ru-RU" sz="2000" b="1" dirty="0">
              <a:solidFill>
                <a:srgbClr val="FF0000"/>
              </a:solidFill>
              <a:latin typeface="Times New Roman" pitchFamily="18" charset="0"/>
              <a:cs typeface="Times New Roman" pitchFamily="18" charset="0"/>
            </a:endParaRPr>
          </a:p>
        </p:txBody>
      </p:sp>
    </p:spTree>
  </p:cSld>
  <p:clrMapOvr>
    <a:masterClrMapping/>
  </p:clrMapOvr>
  <p:transition spd="med">
    <p:split orient="vert" dir="in"/>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1" name="Picture 2"/>
          <p:cNvPicPr>
            <a:picLocks noChangeAspect="1" noChangeArrowheads="1"/>
          </p:cNvPicPr>
          <p:nvPr/>
        </p:nvPicPr>
        <p:blipFill>
          <a:blip r:embed="rId3" cstate="screen"/>
          <a:srcRect/>
          <a:stretch>
            <a:fillRect/>
          </a:stretch>
        </p:blipFill>
        <p:spPr bwMode="auto">
          <a:xfrm>
            <a:off x="0" y="0"/>
            <a:ext cx="9167813" cy="6858000"/>
          </a:xfrm>
          <a:prstGeom prst="rect">
            <a:avLst/>
          </a:prstGeom>
          <a:noFill/>
          <a:ln w="9525">
            <a:noFill/>
            <a:miter lim="800000"/>
            <a:headEnd/>
            <a:tailEnd/>
          </a:ln>
        </p:spPr>
      </p:pic>
      <p:sp>
        <p:nvSpPr>
          <p:cNvPr id="3" name="Скругленный прямоугольник 2"/>
          <p:cNvSpPr/>
          <p:nvPr/>
        </p:nvSpPr>
        <p:spPr>
          <a:xfrm>
            <a:off x="3429000" y="1357313"/>
            <a:ext cx="4714875" cy="1628775"/>
          </a:xfrm>
          <a:prstGeom prst="roundRect">
            <a:avLst/>
          </a:prstGeom>
          <a:ln>
            <a:noFill/>
          </a:ln>
        </p:spPr>
        <p:style>
          <a:lnRef idx="2">
            <a:schemeClr val="accent6"/>
          </a:lnRef>
          <a:fillRef idx="1">
            <a:schemeClr val="lt1"/>
          </a:fillRef>
          <a:effectRef idx="0">
            <a:schemeClr val="accent6"/>
          </a:effectRef>
          <a:fontRef idx="minor">
            <a:schemeClr val="dk1"/>
          </a:fontRef>
        </p:style>
        <p:txBody>
          <a:bodyPr anchor="ctr"/>
          <a:lstStyle/>
          <a:p>
            <a:pPr algn="ctr" fontAlgn="auto">
              <a:spcBef>
                <a:spcPts val="0"/>
              </a:spcBef>
              <a:spcAft>
                <a:spcPts val="0"/>
              </a:spcAft>
              <a:defRPr/>
            </a:pPr>
            <a:endParaRPr lang="ru-RU" dirty="0">
              <a:latin typeface="Book Antiqua" pitchFamily="18" charset="0"/>
            </a:endParaRPr>
          </a:p>
        </p:txBody>
      </p:sp>
      <p:sp>
        <p:nvSpPr>
          <p:cNvPr id="4" name="Прямоугольник 3"/>
          <p:cNvSpPr/>
          <p:nvPr/>
        </p:nvSpPr>
        <p:spPr>
          <a:xfrm>
            <a:off x="3143241" y="1357312"/>
            <a:ext cx="5500726" cy="4643456"/>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anchor="ctr"/>
          <a:lstStyle/>
          <a:p>
            <a:pPr fontAlgn="auto">
              <a:spcBef>
                <a:spcPts val="0"/>
              </a:spcBef>
              <a:spcAft>
                <a:spcPts val="0"/>
              </a:spcAft>
              <a:defRPr/>
            </a:pPr>
            <a:r>
              <a:rPr lang="ru-RU" sz="3600" b="1" dirty="0" smtClean="0">
                <a:solidFill>
                  <a:schemeClr val="tx2"/>
                </a:solidFill>
                <a:latin typeface="Times New Roman" pitchFamily="18" charset="0"/>
                <a:cs typeface="Times New Roman" pitchFamily="18" charset="0"/>
              </a:rPr>
              <a:t>Проектная идея: </a:t>
            </a:r>
            <a:r>
              <a:rPr lang="ru-RU" sz="2800" b="1" dirty="0" smtClean="0">
                <a:solidFill>
                  <a:srgbClr val="FF0000"/>
                </a:solidFill>
                <a:latin typeface="Times New Roman" pitchFamily="18" charset="0"/>
                <a:cs typeface="Times New Roman" pitchFamily="18" charset="0"/>
              </a:rPr>
              <a:t>создать в группе сюжетно – ролевую игру «Больница» </a:t>
            </a:r>
          </a:p>
          <a:p>
            <a:pPr fontAlgn="auto">
              <a:spcBef>
                <a:spcPts val="0"/>
              </a:spcBef>
              <a:spcAft>
                <a:spcPts val="0"/>
              </a:spcAft>
              <a:defRPr/>
            </a:pPr>
            <a:endParaRPr lang="ru-RU" sz="2400" b="1" dirty="0" smtClean="0">
              <a:solidFill>
                <a:srgbClr val="FF0000"/>
              </a:solidFill>
              <a:latin typeface="Times New Roman" pitchFamily="18" charset="0"/>
              <a:cs typeface="Times New Roman" pitchFamily="18" charset="0"/>
            </a:endParaRPr>
          </a:p>
          <a:p>
            <a:pPr fontAlgn="auto">
              <a:spcBef>
                <a:spcPts val="0"/>
              </a:spcBef>
              <a:spcAft>
                <a:spcPts val="0"/>
              </a:spcAft>
              <a:defRPr/>
            </a:pPr>
            <a:r>
              <a:rPr lang="ru-RU" sz="3600" b="1" dirty="0" smtClean="0">
                <a:solidFill>
                  <a:schemeClr val="tx2"/>
                </a:solidFill>
                <a:latin typeface="Times New Roman" pitchFamily="18" charset="0"/>
                <a:cs typeface="Times New Roman" pitchFamily="18" charset="0"/>
              </a:rPr>
              <a:t>Проект: </a:t>
            </a:r>
            <a:r>
              <a:rPr lang="ru-RU" sz="2800" b="1" dirty="0" smtClean="0">
                <a:solidFill>
                  <a:srgbClr val="FF0000"/>
                </a:solidFill>
                <a:latin typeface="Times New Roman" pitchFamily="18" charset="0"/>
                <a:cs typeface="Times New Roman" pitchFamily="18" charset="0"/>
              </a:rPr>
              <a:t>среднесрочный</a:t>
            </a:r>
          </a:p>
          <a:p>
            <a:pPr fontAlgn="auto">
              <a:spcBef>
                <a:spcPts val="0"/>
              </a:spcBef>
              <a:spcAft>
                <a:spcPts val="0"/>
              </a:spcAft>
              <a:defRPr/>
            </a:pPr>
            <a:endParaRPr lang="ru-RU" sz="2400" b="1" dirty="0" smtClean="0">
              <a:solidFill>
                <a:srgbClr val="FF0000"/>
              </a:solidFill>
              <a:latin typeface="Times New Roman" pitchFamily="18" charset="0"/>
              <a:cs typeface="Times New Roman" pitchFamily="18" charset="0"/>
            </a:endParaRPr>
          </a:p>
          <a:p>
            <a:pPr fontAlgn="auto">
              <a:spcBef>
                <a:spcPts val="0"/>
              </a:spcBef>
              <a:spcAft>
                <a:spcPts val="0"/>
              </a:spcAft>
              <a:defRPr/>
            </a:pPr>
            <a:r>
              <a:rPr lang="ru-RU" sz="3600" b="1" dirty="0" smtClean="0">
                <a:solidFill>
                  <a:schemeClr val="tx2"/>
                </a:solidFill>
                <a:latin typeface="Times New Roman" pitchFamily="18" charset="0"/>
                <a:cs typeface="Times New Roman" pitchFamily="18" charset="0"/>
              </a:rPr>
              <a:t>Вид: </a:t>
            </a:r>
            <a:r>
              <a:rPr lang="ru-RU" sz="2800" b="1" dirty="0" smtClean="0">
                <a:solidFill>
                  <a:srgbClr val="FF0000"/>
                </a:solidFill>
                <a:latin typeface="Times New Roman" pitchFamily="18" charset="0"/>
                <a:cs typeface="Times New Roman" pitchFamily="18" charset="0"/>
              </a:rPr>
              <a:t>групповой, творческий</a:t>
            </a:r>
          </a:p>
          <a:p>
            <a:pPr fontAlgn="auto">
              <a:spcBef>
                <a:spcPts val="0"/>
              </a:spcBef>
              <a:spcAft>
                <a:spcPts val="0"/>
              </a:spcAft>
              <a:defRPr/>
            </a:pPr>
            <a:endParaRPr lang="ru-RU" sz="2800" dirty="0">
              <a:latin typeface="Times New Roman" pitchFamily="18" charset="0"/>
              <a:cs typeface="Times New Roman" pitchFamily="18" charset="0"/>
            </a:endParaRPr>
          </a:p>
        </p:txBody>
      </p:sp>
      <p:sp>
        <p:nvSpPr>
          <p:cNvPr id="6" name="TextBox 5"/>
          <p:cNvSpPr txBox="1">
            <a:spLocks noChangeArrowheads="1"/>
          </p:cNvSpPr>
          <p:nvPr/>
        </p:nvSpPr>
        <p:spPr bwMode="auto">
          <a:xfrm>
            <a:off x="3214678" y="857232"/>
            <a:ext cx="5286412" cy="646331"/>
          </a:xfrm>
          <a:prstGeom prst="rect">
            <a:avLst/>
          </a:prstGeom>
          <a:noFill/>
          <a:ln w="9525">
            <a:noFill/>
            <a:miter lim="800000"/>
            <a:headEnd/>
            <a:tailEnd/>
          </a:ln>
        </p:spPr>
        <p:txBody>
          <a:bodyPr wrap="square">
            <a:spAutoFit/>
          </a:bodyPr>
          <a:lstStyle/>
          <a:p>
            <a:pPr algn="ctr"/>
            <a:r>
              <a:rPr lang="ru-RU" sz="3600" b="1" dirty="0">
                <a:solidFill>
                  <a:schemeClr val="tx2"/>
                </a:solidFill>
                <a:latin typeface="Times New Roman" pitchFamily="18" charset="0"/>
                <a:cs typeface="Times New Roman" pitchFamily="18" charset="0"/>
              </a:rPr>
              <a:t>   </a:t>
            </a:r>
            <a:endParaRPr lang="ru-RU" sz="2000" b="1" dirty="0">
              <a:solidFill>
                <a:srgbClr val="FF0000"/>
              </a:solidFill>
              <a:latin typeface="Times New Roman" pitchFamily="18" charset="0"/>
              <a:cs typeface="Times New Roman" pitchFamily="18" charset="0"/>
            </a:endParaRPr>
          </a:p>
        </p:txBody>
      </p:sp>
    </p:spTree>
  </p:cSld>
  <p:clrMapOvr>
    <a:masterClrMapping/>
  </p:clrMapOvr>
  <p:transition spd="med">
    <p:push/>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1" name="Picture 2"/>
          <p:cNvPicPr>
            <a:picLocks noChangeAspect="1" noChangeArrowheads="1"/>
          </p:cNvPicPr>
          <p:nvPr/>
        </p:nvPicPr>
        <p:blipFill>
          <a:blip r:embed="rId3" cstate="screen"/>
          <a:srcRect/>
          <a:stretch>
            <a:fillRect/>
          </a:stretch>
        </p:blipFill>
        <p:spPr bwMode="auto">
          <a:xfrm>
            <a:off x="0" y="0"/>
            <a:ext cx="9167813" cy="6858000"/>
          </a:xfrm>
          <a:prstGeom prst="rect">
            <a:avLst/>
          </a:prstGeom>
          <a:noFill/>
          <a:ln w="9525">
            <a:noFill/>
            <a:miter lim="800000"/>
            <a:headEnd/>
            <a:tailEnd/>
          </a:ln>
        </p:spPr>
      </p:pic>
      <p:sp>
        <p:nvSpPr>
          <p:cNvPr id="3" name="Скругленный прямоугольник 2"/>
          <p:cNvSpPr/>
          <p:nvPr/>
        </p:nvSpPr>
        <p:spPr>
          <a:xfrm>
            <a:off x="3429000" y="1357313"/>
            <a:ext cx="4714875" cy="1628775"/>
          </a:xfrm>
          <a:prstGeom prst="roundRect">
            <a:avLst/>
          </a:prstGeom>
          <a:ln>
            <a:noFill/>
          </a:ln>
        </p:spPr>
        <p:style>
          <a:lnRef idx="2">
            <a:schemeClr val="accent6"/>
          </a:lnRef>
          <a:fillRef idx="1">
            <a:schemeClr val="lt1"/>
          </a:fillRef>
          <a:effectRef idx="0">
            <a:schemeClr val="accent6"/>
          </a:effectRef>
          <a:fontRef idx="minor">
            <a:schemeClr val="dk1"/>
          </a:fontRef>
        </p:style>
        <p:txBody>
          <a:bodyPr anchor="ctr"/>
          <a:lstStyle/>
          <a:p>
            <a:pPr algn="ctr" fontAlgn="auto">
              <a:spcBef>
                <a:spcPts val="0"/>
              </a:spcBef>
              <a:spcAft>
                <a:spcPts val="0"/>
              </a:spcAft>
              <a:defRPr/>
            </a:pPr>
            <a:endParaRPr lang="ru-RU" dirty="0">
              <a:latin typeface="Book Antiqua" pitchFamily="18" charset="0"/>
            </a:endParaRPr>
          </a:p>
        </p:txBody>
      </p:sp>
      <p:sp>
        <p:nvSpPr>
          <p:cNvPr id="4" name="Прямоугольник 3"/>
          <p:cNvSpPr/>
          <p:nvPr/>
        </p:nvSpPr>
        <p:spPr>
          <a:xfrm>
            <a:off x="3214678" y="785794"/>
            <a:ext cx="5143536" cy="1428760"/>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anchor="ctr"/>
          <a:lstStyle/>
          <a:p>
            <a:pPr algn="ctr" fontAlgn="auto">
              <a:spcBef>
                <a:spcPts val="0"/>
              </a:spcBef>
              <a:spcAft>
                <a:spcPts val="0"/>
              </a:spcAft>
              <a:defRPr/>
            </a:pPr>
            <a:r>
              <a:rPr lang="ru-RU" sz="3600" b="1" dirty="0" smtClean="0">
                <a:solidFill>
                  <a:schemeClr val="tx2"/>
                </a:solidFill>
                <a:latin typeface="Times New Roman" pitchFamily="18" charset="0"/>
                <a:cs typeface="Times New Roman" pitchFamily="18" charset="0"/>
              </a:rPr>
              <a:t>Участники проекта:</a:t>
            </a:r>
          </a:p>
          <a:p>
            <a:pPr fontAlgn="auto">
              <a:spcBef>
                <a:spcPts val="0"/>
              </a:spcBef>
              <a:spcAft>
                <a:spcPts val="0"/>
              </a:spcAft>
              <a:buFontTx/>
              <a:buChar char="-"/>
              <a:defRPr/>
            </a:pPr>
            <a:r>
              <a:rPr lang="ru-RU" sz="2000" b="1" dirty="0" smtClean="0">
                <a:solidFill>
                  <a:srgbClr val="FF0000"/>
                </a:solidFill>
                <a:latin typeface="Times New Roman" pitchFamily="18" charset="0"/>
                <a:cs typeface="Times New Roman" pitchFamily="18" charset="0"/>
              </a:rPr>
              <a:t> </a:t>
            </a:r>
            <a:r>
              <a:rPr lang="ru-RU" b="1" dirty="0" smtClean="0">
                <a:solidFill>
                  <a:srgbClr val="FF0000"/>
                </a:solidFill>
                <a:latin typeface="Times New Roman" pitchFamily="18" charset="0"/>
                <a:cs typeface="Times New Roman" pitchFamily="18" charset="0"/>
              </a:rPr>
              <a:t>дети младшей группы МБДОУ № 8 с.Субханкулово;</a:t>
            </a:r>
          </a:p>
          <a:p>
            <a:pPr fontAlgn="auto">
              <a:spcBef>
                <a:spcPts val="0"/>
              </a:spcBef>
              <a:spcAft>
                <a:spcPts val="0"/>
              </a:spcAft>
              <a:buFontTx/>
              <a:buChar char="-"/>
              <a:defRPr/>
            </a:pPr>
            <a:r>
              <a:rPr lang="ru-RU" b="1" dirty="0" smtClean="0">
                <a:solidFill>
                  <a:srgbClr val="FF0000"/>
                </a:solidFill>
                <a:latin typeface="Times New Roman" pitchFamily="18" charset="0"/>
                <a:cs typeface="Times New Roman" pitchFamily="18" charset="0"/>
              </a:rPr>
              <a:t> педагоги;</a:t>
            </a:r>
          </a:p>
          <a:p>
            <a:pPr fontAlgn="auto">
              <a:spcBef>
                <a:spcPts val="0"/>
              </a:spcBef>
              <a:spcAft>
                <a:spcPts val="0"/>
              </a:spcAft>
              <a:defRPr/>
            </a:pPr>
            <a:r>
              <a:rPr lang="ru-RU" b="1" dirty="0" smtClean="0">
                <a:solidFill>
                  <a:srgbClr val="FF0000"/>
                </a:solidFill>
                <a:latin typeface="Times New Roman" pitchFamily="18" charset="0"/>
                <a:cs typeface="Times New Roman" pitchFamily="18" charset="0"/>
              </a:rPr>
              <a:t>- родители</a:t>
            </a:r>
            <a:endParaRPr lang="ru-RU" dirty="0">
              <a:solidFill>
                <a:srgbClr val="FF0000"/>
              </a:solidFill>
              <a:latin typeface="Times New Roman" pitchFamily="18" charset="0"/>
              <a:cs typeface="Times New Roman" pitchFamily="18" charset="0"/>
            </a:endParaRPr>
          </a:p>
        </p:txBody>
      </p:sp>
      <p:sp>
        <p:nvSpPr>
          <p:cNvPr id="6" name="TextBox 5"/>
          <p:cNvSpPr txBox="1">
            <a:spLocks noChangeArrowheads="1"/>
          </p:cNvSpPr>
          <p:nvPr/>
        </p:nvSpPr>
        <p:spPr bwMode="auto">
          <a:xfrm>
            <a:off x="3214678" y="857232"/>
            <a:ext cx="5286412" cy="646331"/>
          </a:xfrm>
          <a:prstGeom prst="rect">
            <a:avLst/>
          </a:prstGeom>
          <a:noFill/>
          <a:ln w="9525">
            <a:noFill/>
            <a:miter lim="800000"/>
            <a:headEnd/>
            <a:tailEnd/>
          </a:ln>
        </p:spPr>
        <p:txBody>
          <a:bodyPr wrap="square">
            <a:spAutoFit/>
          </a:bodyPr>
          <a:lstStyle/>
          <a:p>
            <a:pPr algn="ctr"/>
            <a:r>
              <a:rPr lang="ru-RU" sz="3600" b="1" dirty="0">
                <a:solidFill>
                  <a:schemeClr val="tx2"/>
                </a:solidFill>
                <a:latin typeface="Times New Roman" pitchFamily="18" charset="0"/>
                <a:cs typeface="Times New Roman" pitchFamily="18" charset="0"/>
              </a:rPr>
              <a:t>   </a:t>
            </a:r>
            <a:endParaRPr lang="ru-RU" sz="2000" b="1" dirty="0">
              <a:solidFill>
                <a:srgbClr val="FF0000"/>
              </a:solidFill>
              <a:latin typeface="Times New Roman" pitchFamily="18" charset="0"/>
              <a:cs typeface="Times New Roman" pitchFamily="18" charset="0"/>
            </a:endParaRPr>
          </a:p>
        </p:txBody>
      </p:sp>
      <p:pic>
        <p:nvPicPr>
          <p:cNvPr id="7" name="Рисунок 6" descr="C:\Documents and Settings\User\Рабочий стол\Новая папка\P3270050.JPG"/>
          <p:cNvPicPr/>
          <p:nvPr/>
        </p:nvPicPr>
        <p:blipFill>
          <a:blip r:embed="rId4" cstate="screen"/>
          <a:srcRect/>
          <a:stretch>
            <a:fillRect/>
          </a:stretch>
        </p:blipFill>
        <p:spPr bwMode="auto">
          <a:xfrm>
            <a:off x="3143240" y="2428868"/>
            <a:ext cx="5429288" cy="3786214"/>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p:transition spd="med">
    <p:newsflash/>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1" name="Picture 2"/>
          <p:cNvPicPr>
            <a:picLocks noChangeAspect="1" noChangeArrowheads="1"/>
          </p:cNvPicPr>
          <p:nvPr/>
        </p:nvPicPr>
        <p:blipFill>
          <a:blip r:embed="rId3" cstate="screen"/>
          <a:srcRect/>
          <a:stretch>
            <a:fillRect/>
          </a:stretch>
        </p:blipFill>
        <p:spPr bwMode="auto">
          <a:xfrm>
            <a:off x="0" y="0"/>
            <a:ext cx="9167813" cy="6858000"/>
          </a:xfrm>
          <a:prstGeom prst="rect">
            <a:avLst/>
          </a:prstGeom>
          <a:noFill/>
          <a:ln w="9525">
            <a:noFill/>
            <a:miter lim="800000"/>
            <a:headEnd/>
            <a:tailEnd/>
          </a:ln>
        </p:spPr>
      </p:pic>
      <p:sp>
        <p:nvSpPr>
          <p:cNvPr id="3" name="Скругленный прямоугольник 2"/>
          <p:cNvSpPr/>
          <p:nvPr/>
        </p:nvSpPr>
        <p:spPr>
          <a:xfrm>
            <a:off x="3429000" y="1357313"/>
            <a:ext cx="4714875" cy="1628775"/>
          </a:xfrm>
          <a:prstGeom prst="roundRect">
            <a:avLst/>
          </a:prstGeom>
          <a:ln>
            <a:noFill/>
          </a:ln>
        </p:spPr>
        <p:style>
          <a:lnRef idx="2">
            <a:schemeClr val="accent6"/>
          </a:lnRef>
          <a:fillRef idx="1">
            <a:schemeClr val="lt1"/>
          </a:fillRef>
          <a:effectRef idx="0">
            <a:schemeClr val="accent6"/>
          </a:effectRef>
          <a:fontRef idx="minor">
            <a:schemeClr val="dk1"/>
          </a:fontRef>
        </p:style>
        <p:txBody>
          <a:bodyPr anchor="ctr"/>
          <a:lstStyle/>
          <a:p>
            <a:pPr algn="ctr" fontAlgn="auto">
              <a:spcBef>
                <a:spcPts val="0"/>
              </a:spcBef>
              <a:spcAft>
                <a:spcPts val="0"/>
              </a:spcAft>
              <a:defRPr/>
            </a:pPr>
            <a:endParaRPr lang="ru-RU" dirty="0">
              <a:latin typeface="Book Antiqua" pitchFamily="18" charset="0"/>
            </a:endParaRPr>
          </a:p>
        </p:txBody>
      </p:sp>
      <p:sp>
        <p:nvSpPr>
          <p:cNvPr id="4" name="Прямоугольник 3"/>
          <p:cNvSpPr/>
          <p:nvPr/>
        </p:nvSpPr>
        <p:spPr>
          <a:xfrm>
            <a:off x="3143241" y="1357312"/>
            <a:ext cx="5286411" cy="4500580"/>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anchor="ctr"/>
          <a:lstStyle/>
          <a:p>
            <a:pPr algn="ctr" fontAlgn="auto">
              <a:spcBef>
                <a:spcPts val="0"/>
              </a:spcBef>
              <a:spcAft>
                <a:spcPts val="0"/>
              </a:spcAft>
              <a:defRPr/>
            </a:pPr>
            <a:r>
              <a:rPr lang="ru-RU" sz="3600" b="1" dirty="0" smtClean="0">
                <a:solidFill>
                  <a:schemeClr val="tx2"/>
                </a:solidFill>
                <a:latin typeface="Times New Roman" pitchFamily="18" charset="0"/>
                <a:cs typeface="Times New Roman" pitchFamily="18" charset="0"/>
              </a:rPr>
              <a:t>Предполагаемый результат: </a:t>
            </a:r>
          </a:p>
          <a:p>
            <a:pPr algn="ctr" fontAlgn="auto">
              <a:spcBef>
                <a:spcPts val="0"/>
              </a:spcBef>
              <a:spcAft>
                <a:spcPts val="0"/>
              </a:spcAft>
              <a:defRPr/>
            </a:pPr>
            <a:endParaRPr lang="ru-RU" sz="3600" b="1" dirty="0" smtClean="0">
              <a:solidFill>
                <a:schemeClr val="tx2"/>
              </a:solidFill>
              <a:latin typeface="Times New Roman" pitchFamily="18" charset="0"/>
              <a:cs typeface="Times New Roman" pitchFamily="18" charset="0"/>
            </a:endParaRPr>
          </a:p>
          <a:p>
            <a:pPr fontAlgn="auto">
              <a:spcBef>
                <a:spcPts val="0"/>
              </a:spcBef>
              <a:spcAft>
                <a:spcPts val="0"/>
              </a:spcAft>
              <a:defRPr/>
            </a:pPr>
            <a:r>
              <a:rPr lang="ru-RU" sz="2800" b="1" dirty="0" smtClean="0">
                <a:solidFill>
                  <a:srgbClr val="FF0000"/>
                </a:solidFill>
                <a:latin typeface="Times New Roman" pitchFamily="18" charset="0"/>
                <a:cs typeface="Times New Roman" pitchFamily="18" charset="0"/>
              </a:rPr>
              <a:t>Умение принимать роль и обозначать ее; парное ролевое взаимодействие со сверстниками, добродушное взаимодействие друг с другом.</a:t>
            </a:r>
          </a:p>
          <a:p>
            <a:pPr fontAlgn="auto">
              <a:spcBef>
                <a:spcPts val="0"/>
              </a:spcBef>
              <a:spcAft>
                <a:spcPts val="0"/>
              </a:spcAft>
              <a:defRPr/>
            </a:pPr>
            <a:endParaRPr lang="ru-RU" sz="2800" dirty="0">
              <a:latin typeface="Times New Roman" pitchFamily="18" charset="0"/>
              <a:cs typeface="Times New Roman" pitchFamily="18" charset="0"/>
            </a:endParaRPr>
          </a:p>
        </p:txBody>
      </p:sp>
      <p:sp>
        <p:nvSpPr>
          <p:cNvPr id="6" name="TextBox 5"/>
          <p:cNvSpPr txBox="1">
            <a:spLocks noChangeArrowheads="1"/>
          </p:cNvSpPr>
          <p:nvPr/>
        </p:nvSpPr>
        <p:spPr bwMode="auto">
          <a:xfrm>
            <a:off x="3214678" y="857232"/>
            <a:ext cx="5286412" cy="646331"/>
          </a:xfrm>
          <a:prstGeom prst="rect">
            <a:avLst/>
          </a:prstGeom>
          <a:noFill/>
          <a:ln w="9525">
            <a:noFill/>
            <a:miter lim="800000"/>
            <a:headEnd/>
            <a:tailEnd/>
          </a:ln>
        </p:spPr>
        <p:txBody>
          <a:bodyPr wrap="square">
            <a:spAutoFit/>
          </a:bodyPr>
          <a:lstStyle/>
          <a:p>
            <a:pPr algn="ctr"/>
            <a:r>
              <a:rPr lang="ru-RU" sz="3600" b="1" dirty="0">
                <a:solidFill>
                  <a:schemeClr val="tx2"/>
                </a:solidFill>
                <a:latin typeface="Times New Roman" pitchFamily="18" charset="0"/>
                <a:cs typeface="Times New Roman" pitchFamily="18" charset="0"/>
              </a:rPr>
              <a:t>   </a:t>
            </a:r>
            <a:endParaRPr lang="ru-RU" sz="2000" b="1" dirty="0">
              <a:solidFill>
                <a:srgbClr val="FF0000"/>
              </a:solidFill>
              <a:latin typeface="Times New Roman" pitchFamily="18" charset="0"/>
              <a:cs typeface="Times New Roman" pitchFamily="18" charset="0"/>
            </a:endParaRPr>
          </a:p>
        </p:txBody>
      </p:sp>
    </p:spTree>
  </p:cSld>
  <p:clrMapOvr>
    <a:masterClrMapping/>
  </p:clrMapOvr>
  <p:transition spd="med">
    <p:strips dir="ld"/>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1" name="Picture 2"/>
          <p:cNvPicPr>
            <a:picLocks noChangeAspect="1" noChangeArrowheads="1"/>
          </p:cNvPicPr>
          <p:nvPr/>
        </p:nvPicPr>
        <p:blipFill>
          <a:blip r:embed="rId3" cstate="screen"/>
          <a:srcRect/>
          <a:stretch>
            <a:fillRect/>
          </a:stretch>
        </p:blipFill>
        <p:spPr bwMode="auto">
          <a:xfrm>
            <a:off x="0" y="0"/>
            <a:ext cx="9167813" cy="6858000"/>
          </a:xfrm>
          <a:prstGeom prst="rect">
            <a:avLst/>
          </a:prstGeom>
          <a:noFill/>
          <a:ln w="9525">
            <a:noFill/>
            <a:miter lim="800000"/>
            <a:headEnd/>
            <a:tailEnd/>
          </a:ln>
        </p:spPr>
      </p:pic>
      <p:sp>
        <p:nvSpPr>
          <p:cNvPr id="3" name="Скругленный прямоугольник 2"/>
          <p:cNvSpPr/>
          <p:nvPr/>
        </p:nvSpPr>
        <p:spPr>
          <a:xfrm>
            <a:off x="3429000" y="1357313"/>
            <a:ext cx="4714875" cy="1628775"/>
          </a:xfrm>
          <a:prstGeom prst="roundRect">
            <a:avLst/>
          </a:prstGeom>
          <a:ln>
            <a:noFill/>
          </a:ln>
        </p:spPr>
        <p:style>
          <a:lnRef idx="2">
            <a:schemeClr val="accent6"/>
          </a:lnRef>
          <a:fillRef idx="1">
            <a:schemeClr val="lt1"/>
          </a:fillRef>
          <a:effectRef idx="0">
            <a:schemeClr val="accent6"/>
          </a:effectRef>
          <a:fontRef idx="minor">
            <a:schemeClr val="dk1"/>
          </a:fontRef>
        </p:style>
        <p:txBody>
          <a:bodyPr anchor="ctr"/>
          <a:lstStyle/>
          <a:p>
            <a:pPr algn="ctr" fontAlgn="auto">
              <a:spcBef>
                <a:spcPts val="0"/>
              </a:spcBef>
              <a:spcAft>
                <a:spcPts val="0"/>
              </a:spcAft>
              <a:defRPr/>
            </a:pPr>
            <a:endParaRPr lang="ru-RU" dirty="0">
              <a:latin typeface="Book Antiqua" pitchFamily="18" charset="0"/>
            </a:endParaRPr>
          </a:p>
        </p:txBody>
      </p:sp>
      <p:sp>
        <p:nvSpPr>
          <p:cNvPr id="4" name="Прямоугольник 3"/>
          <p:cNvSpPr/>
          <p:nvPr/>
        </p:nvSpPr>
        <p:spPr>
          <a:xfrm>
            <a:off x="3000364" y="785794"/>
            <a:ext cx="5643601" cy="5286412"/>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anchor="ctr"/>
          <a:lstStyle/>
          <a:p>
            <a:pPr fontAlgn="auto">
              <a:spcBef>
                <a:spcPts val="0"/>
              </a:spcBef>
              <a:spcAft>
                <a:spcPts val="0"/>
              </a:spcAft>
              <a:defRPr/>
            </a:pPr>
            <a:r>
              <a:rPr lang="ru-RU" sz="3200" b="1" dirty="0" smtClean="0">
                <a:solidFill>
                  <a:schemeClr val="tx2"/>
                </a:solidFill>
                <a:latin typeface="Times New Roman" pitchFamily="18" charset="0"/>
                <a:cs typeface="Times New Roman" pitchFamily="18" charset="0"/>
              </a:rPr>
              <a:t>Этапы реализации проекта </a:t>
            </a:r>
            <a:endParaRPr lang="ru-RU" sz="3600" b="1" dirty="0" smtClean="0">
              <a:solidFill>
                <a:schemeClr val="tx2"/>
              </a:solidFill>
              <a:latin typeface="Times New Roman" pitchFamily="18" charset="0"/>
              <a:cs typeface="Times New Roman" pitchFamily="18" charset="0"/>
            </a:endParaRPr>
          </a:p>
          <a:p>
            <a:pPr marL="514350" indent="-514350" fontAlgn="auto">
              <a:spcBef>
                <a:spcPts val="0"/>
              </a:spcBef>
              <a:spcAft>
                <a:spcPts val="0"/>
              </a:spcAft>
              <a:buAutoNum type="arabicParenR"/>
              <a:defRPr/>
            </a:pPr>
            <a:r>
              <a:rPr lang="ru-RU" sz="2800" b="1" dirty="0" smtClean="0">
                <a:solidFill>
                  <a:srgbClr val="FF0000"/>
                </a:solidFill>
                <a:latin typeface="Times New Roman" pitchFamily="18" charset="0"/>
                <a:cs typeface="Times New Roman" pitchFamily="18" charset="0"/>
              </a:rPr>
              <a:t>Подготовительный:</a:t>
            </a:r>
          </a:p>
          <a:p>
            <a:pPr fontAlgn="auto">
              <a:spcBef>
                <a:spcPts val="0"/>
              </a:spcBef>
              <a:spcAft>
                <a:spcPts val="0"/>
              </a:spcAft>
              <a:defRPr/>
            </a:pPr>
            <a:r>
              <a:rPr lang="ru-RU" sz="2000" b="1" dirty="0" smtClean="0">
                <a:solidFill>
                  <a:srgbClr val="FF0000"/>
                </a:solidFill>
                <a:latin typeface="Times New Roman" pitchFamily="18" charset="0"/>
                <a:cs typeface="Times New Roman" pitchFamily="18" charset="0"/>
              </a:rPr>
              <a:t>определение цели и задач проекта; создание условий для организации игры; составление плана мероприятий по организации детской деятельности.</a:t>
            </a:r>
          </a:p>
          <a:p>
            <a:pPr marL="457200" indent="-457200" fontAlgn="auto">
              <a:spcBef>
                <a:spcPts val="0"/>
              </a:spcBef>
              <a:spcAft>
                <a:spcPts val="0"/>
              </a:spcAft>
              <a:buAutoNum type="arabicParenR" startAt="2"/>
              <a:defRPr/>
            </a:pPr>
            <a:r>
              <a:rPr lang="ru-RU" sz="2800" b="1" dirty="0" smtClean="0">
                <a:solidFill>
                  <a:srgbClr val="FF0000"/>
                </a:solidFill>
                <a:latin typeface="Times New Roman" pitchFamily="18" charset="0"/>
                <a:cs typeface="Times New Roman" pitchFamily="18" charset="0"/>
              </a:rPr>
              <a:t>Основной: </a:t>
            </a:r>
          </a:p>
          <a:p>
            <a:pPr marL="457200" indent="-457200" fontAlgn="auto">
              <a:spcBef>
                <a:spcPts val="0"/>
              </a:spcBef>
              <a:spcAft>
                <a:spcPts val="0"/>
              </a:spcAft>
              <a:defRPr/>
            </a:pPr>
            <a:r>
              <a:rPr lang="ru-RU" sz="2000" b="1" dirty="0" smtClean="0">
                <a:solidFill>
                  <a:srgbClr val="FF0000"/>
                </a:solidFill>
                <a:latin typeface="Times New Roman" pitchFamily="18" charset="0"/>
                <a:cs typeface="Times New Roman" pitchFamily="18" charset="0"/>
              </a:rPr>
              <a:t>        проведение запланированных мероприятий по реализации проекта (беседы, чтение художественной литературы, рассматривание иллюстраций, экскурсия в медицинский кабинет).</a:t>
            </a:r>
          </a:p>
          <a:p>
            <a:pPr marL="457200" indent="-457200" fontAlgn="auto">
              <a:spcBef>
                <a:spcPts val="0"/>
              </a:spcBef>
              <a:spcAft>
                <a:spcPts val="0"/>
              </a:spcAft>
              <a:defRPr/>
            </a:pPr>
            <a:r>
              <a:rPr lang="ru-RU" sz="2800" b="1" dirty="0" smtClean="0">
                <a:solidFill>
                  <a:srgbClr val="FF0000"/>
                </a:solidFill>
                <a:latin typeface="Times New Roman" pitchFamily="18" charset="0"/>
                <a:cs typeface="Times New Roman" pitchFamily="18" charset="0"/>
              </a:rPr>
              <a:t>3) Заключительный: </a:t>
            </a:r>
          </a:p>
          <a:p>
            <a:pPr marL="457200" indent="-457200" fontAlgn="auto">
              <a:spcBef>
                <a:spcPts val="0"/>
              </a:spcBef>
              <a:spcAft>
                <a:spcPts val="0"/>
              </a:spcAft>
              <a:defRPr/>
            </a:pPr>
            <a:r>
              <a:rPr lang="ru-RU" sz="2000" b="1" dirty="0" smtClean="0">
                <a:solidFill>
                  <a:srgbClr val="FF0000"/>
                </a:solidFill>
                <a:latin typeface="Times New Roman" pitchFamily="18" charset="0"/>
                <a:cs typeface="Times New Roman" pitchFamily="18" charset="0"/>
              </a:rPr>
              <a:t>участие детей в игре, подведение итогов.</a:t>
            </a:r>
          </a:p>
        </p:txBody>
      </p:sp>
      <p:sp>
        <p:nvSpPr>
          <p:cNvPr id="6" name="TextBox 5"/>
          <p:cNvSpPr txBox="1">
            <a:spLocks noChangeArrowheads="1"/>
          </p:cNvSpPr>
          <p:nvPr/>
        </p:nvSpPr>
        <p:spPr bwMode="auto">
          <a:xfrm>
            <a:off x="3214678" y="857232"/>
            <a:ext cx="5286412" cy="646331"/>
          </a:xfrm>
          <a:prstGeom prst="rect">
            <a:avLst/>
          </a:prstGeom>
          <a:noFill/>
          <a:ln w="9525">
            <a:noFill/>
            <a:miter lim="800000"/>
            <a:headEnd/>
            <a:tailEnd/>
          </a:ln>
        </p:spPr>
        <p:txBody>
          <a:bodyPr wrap="square">
            <a:spAutoFit/>
          </a:bodyPr>
          <a:lstStyle/>
          <a:p>
            <a:pPr algn="ctr"/>
            <a:r>
              <a:rPr lang="ru-RU" sz="3600" b="1" dirty="0">
                <a:solidFill>
                  <a:schemeClr val="tx2"/>
                </a:solidFill>
                <a:latin typeface="Times New Roman" pitchFamily="18" charset="0"/>
                <a:cs typeface="Times New Roman" pitchFamily="18" charset="0"/>
              </a:rPr>
              <a:t>   </a:t>
            </a:r>
            <a:endParaRPr lang="ru-RU" sz="2000" b="1" dirty="0">
              <a:solidFill>
                <a:srgbClr val="FF0000"/>
              </a:solidFill>
              <a:latin typeface="Times New Roman" pitchFamily="18" charset="0"/>
              <a:cs typeface="Times New Roman" pitchFamily="18" charset="0"/>
            </a:endParaRPr>
          </a:p>
        </p:txBody>
      </p:sp>
    </p:spTree>
  </p:cSld>
  <p:clrMapOvr>
    <a:masterClrMapping/>
  </p:clrMapOvr>
  <p:transition spd="med">
    <p:strips dir="rd"/>
  </p:transition>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2135</TotalTime>
  <Words>310</Words>
  <Application>Microsoft Office PowerPoint</Application>
  <PresentationFormat>Экран (4:3)</PresentationFormat>
  <Paragraphs>174</Paragraphs>
  <Slides>24</Slides>
  <Notes>6</Notes>
  <HiddenSlides>0</HiddenSlides>
  <MMClips>0</MMClips>
  <ScaleCrop>false</ScaleCrop>
  <HeadingPairs>
    <vt:vector size="4" baseType="variant">
      <vt:variant>
        <vt:lpstr>Тема</vt:lpstr>
      </vt:variant>
      <vt:variant>
        <vt:i4>1</vt:i4>
      </vt:variant>
      <vt:variant>
        <vt:lpstr>Заголовки слайдов</vt:lpstr>
      </vt:variant>
      <vt:variant>
        <vt:i4>24</vt:i4>
      </vt:variant>
    </vt:vector>
  </HeadingPairs>
  <TitlesOfParts>
    <vt:vector size="25" baseType="lpstr">
      <vt:lpstr>Тема Office</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lpstr>Слайд 17</vt:lpstr>
      <vt:lpstr>Слайд 18</vt:lpstr>
      <vt:lpstr>Слайд 19</vt:lpstr>
      <vt:lpstr>Слайд 20</vt:lpstr>
      <vt:lpstr>Слайд 21</vt:lpstr>
      <vt:lpstr>Слайд 22</vt:lpstr>
      <vt:lpstr>Слайд 23</vt:lpstr>
      <vt:lpstr>Слайд 24</vt:lpstr>
    </vt:vector>
  </TitlesOfParts>
  <Company>Home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7777777</dc:creator>
  <cp:lastModifiedBy>RePack by SPecialiST</cp:lastModifiedBy>
  <cp:revision>216</cp:revision>
  <dcterms:created xsi:type="dcterms:W3CDTF">2012-02-12T14:12:55Z</dcterms:created>
  <dcterms:modified xsi:type="dcterms:W3CDTF">2020-12-03T15:55:34Z</dcterms:modified>
</cp:coreProperties>
</file>