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0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6" autoAdjust="0"/>
    <p:restoredTop sz="94708" autoAdjust="0"/>
  </p:normalViewPr>
  <p:slideViewPr>
    <p:cSldViewPr>
      <p:cViewPr varScale="1">
        <p:scale>
          <a:sx n="93" d="100"/>
          <a:sy n="93" d="100"/>
        </p:scale>
        <p:origin x="-14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71DD4-9E08-4D01-AF16-ABF1A104A766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1D96D-F6A4-4337-A31F-B59EF805A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262F6-1343-4655-86C2-C1CF7BD2BD89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16BE0-B4D8-4CEB-AA76-803D421272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7F4B4-49A4-48C2-BC00-DAFD72CBAA2A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B9139-0B75-4177-9721-EF011876A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6C405-1A0A-4329-B45C-586EFB2053D8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34CB0-ECEC-4529-94D7-8E605D82D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8B97-09D1-4E31-A3A7-6D383D3EF66C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9F77C-ECC9-42D3-90F9-AE2DD712B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2C756-1F05-4893-8743-DE83F5DD3B69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79A9D-0A3D-4BCE-B2DC-ACB2C86F24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59167-271F-4E12-A2D7-67D22A5F4979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855BA-819E-474F-B518-C2C4E422E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09AF4-F5D3-4087-9919-1B078714AF2A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B273E-C115-4870-A0DB-F795494A9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2E1CF-0198-481D-804E-30F6C9377FBB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FFC47-D79F-4F5A-A533-D25C3BA5A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20D43-D32E-4797-B7CA-1C4E36E3CF21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49F23-CA9D-44F0-8316-86FAE737F6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C09E4-5DEE-462B-8FB0-F75787C043EB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57CD0-EBC2-469A-9D0C-96E417202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C000B42-3C4C-4FCB-81F5-AB2B8C37A410}" type="datetimeFigureOut">
              <a:rPr lang="ru-RU"/>
              <a:pPr>
                <a:defRPr/>
              </a:pPr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DEC21-9191-4B5F-80A5-7BA88642CE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OVO\Desktop\чашка\фл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04664"/>
            <a:ext cx="3420567" cy="383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260648"/>
            <a:ext cx="453650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/>
              <a:t>Изготовление бумажной чашки </a:t>
            </a:r>
            <a:endParaRPr lang="ru-RU" b="1" dirty="0" smtClean="0"/>
          </a:p>
          <a:p>
            <a:endParaRPr lang="ru-RU" sz="1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Раздел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r>
              <a:rPr lang="ru-RU" sz="1600" dirty="0" smtClean="0"/>
              <a:t> Бумажная пластика.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Тема: </a:t>
            </a:r>
            <a:r>
              <a:rPr lang="ru-RU" sz="1600" dirty="0" smtClean="0"/>
              <a:t>Конструкция чашки. 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Задача: </a:t>
            </a:r>
            <a:r>
              <a:rPr lang="ru-RU" sz="1600" dirty="0" smtClean="0"/>
              <a:t>Изготовление бумажной чашки на </a:t>
            </a:r>
            <a:r>
              <a:rPr lang="ru-RU" sz="1600" smtClean="0"/>
              <a:t>основе </a:t>
            </a:r>
            <a:r>
              <a:rPr lang="ru-RU" sz="1600" smtClean="0"/>
              <a:t>цилиндра.</a:t>
            </a:r>
            <a:endParaRPr lang="ru-RU" sz="1600" dirty="0" smtClean="0"/>
          </a:p>
          <a:p>
            <a:endParaRPr lang="ru-RU" dirty="0" smtClean="0"/>
          </a:p>
          <a:p>
            <a:r>
              <a:rPr lang="ru-RU" sz="1600" dirty="0"/>
              <a:t>Цилиндр − </a:t>
            </a:r>
            <a:r>
              <a:rPr lang="ru-RU" sz="1600" b="1" dirty="0"/>
              <a:t>это</a:t>
            </a:r>
            <a:r>
              <a:rPr lang="ru-RU" sz="1600" dirty="0"/>
              <a:t> геометрическое тело, ограниченное цилиндрической поверхностью и двумя параллельными плоскостями, пересекающими ее</a:t>
            </a:r>
            <a:r>
              <a:rPr lang="ru-RU" dirty="0"/>
              <a:t>.</a:t>
            </a:r>
          </a:p>
        </p:txBody>
      </p:sp>
      <p:pic>
        <p:nvPicPr>
          <p:cNvPr id="2052" name="Picture 4" descr="Sarie : цилиндр-геометрическая фигу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6939" y="2996952"/>
            <a:ext cx="1430474" cy="1999109"/>
          </a:xfrm>
          <a:prstGeom prst="rect">
            <a:avLst/>
          </a:prstGeom>
          <a:noFill/>
        </p:spPr>
      </p:pic>
      <p:pic>
        <p:nvPicPr>
          <p:cNvPr id="2054" name="Picture 6" descr="УАЗ. Главный цилиндр сцепления, устройств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212976"/>
            <a:ext cx="2788568" cy="176464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5013176"/>
            <a:ext cx="446449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Множество технических устройств имеет  форму цилиндра. В быту цилиндрическими мы можем назвать: маркеры, тюбики с клеем; кастрюли, тазы, вазы, рулоны и многое другое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4869160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Нам понадобятся ножницы, линейка, клей, карандаши и фломастеры.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LENOVO\Desktop\чашка\готово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333375"/>
            <a:ext cx="3889375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3140968"/>
            <a:ext cx="3312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Педагог д.о. Галеркина Елена Александровна.</a:t>
            </a:r>
          </a:p>
          <a:p>
            <a:endParaRPr lang="ru-RU" dirty="0" smtClean="0"/>
          </a:p>
          <a:p>
            <a:r>
              <a:rPr lang="ru-RU" dirty="0" smtClean="0"/>
              <a:t>Объединение «Дизайн + изобразительное творчество».</a:t>
            </a:r>
          </a:p>
          <a:p>
            <a:r>
              <a:rPr lang="ru-RU" dirty="0" smtClean="0"/>
              <a:t>Отдел компьютерных технологий.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OVO\Desktop\чашка\образ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476250"/>
            <a:ext cx="2557462" cy="257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LENOVO\Desktop\чашка\образ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48680"/>
            <a:ext cx="2519759" cy="246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C:\Users\LENOVO\Desktop\чашка\образ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573016"/>
            <a:ext cx="2486992" cy="249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779912" y="836712"/>
            <a:ext cx="2376264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На занятии мы выполним макет чашки из бумаги с рисунком и ручкой. Вспомним, чашки бывают самые разнообразные, как и рисунки на них. Например, ровная цилиндрическая чашка с </a:t>
            </a:r>
            <a:r>
              <a:rPr lang="ru-RU" sz="1400" dirty="0" smtClean="0"/>
              <a:t>лёгким рисунком </a:t>
            </a:r>
            <a:r>
              <a:rPr lang="ru-RU" sz="1400" dirty="0" smtClean="0"/>
              <a:t>Пикассо. Рисунок может быть и очень подробным – чашка «Тверь». Сама форма чашки не постоянна. </a:t>
            </a:r>
            <a:r>
              <a:rPr lang="ru-RU" sz="1400" dirty="0" smtClean="0"/>
              <a:t>Рассмотрим </a:t>
            </a:r>
            <a:r>
              <a:rPr lang="ru-RU" sz="1400" dirty="0" smtClean="0"/>
              <a:t> антикварную немецкую чашку. Она </a:t>
            </a:r>
            <a:r>
              <a:rPr lang="ru-RU" sz="1400" dirty="0" smtClean="0"/>
              <a:t>имеет полочку для усов (!).  </a:t>
            </a:r>
            <a:endParaRPr lang="ru-RU" sz="1400" dirty="0" smtClean="0"/>
          </a:p>
          <a:p>
            <a:r>
              <a:rPr lang="ru-RU" sz="1400" dirty="0" smtClean="0"/>
              <a:t>Цветы</a:t>
            </a:r>
            <a:r>
              <a:rPr lang="ru-RU" sz="1400" dirty="0" smtClean="0"/>
              <a:t>, растения очень </a:t>
            </a:r>
            <a:r>
              <a:rPr lang="ru-RU" sz="1400" dirty="0" smtClean="0"/>
              <a:t>характерны и часто изображаются на фарфоровой посуде.</a:t>
            </a:r>
            <a:endParaRPr lang="ru-RU" sz="1400" dirty="0"/>
          </a:p>
        </p:txBody>
      </p:sp>
      <p:pic>
        <p:nvPicPr>
          <p:cNvPr id="3078" name="Picture 6" descr="C:\Users\LENOVO\Desktop\чашка\с цветком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3645024"/>
            <a:ext cx="2421459" cy="2235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OVO\Desktop\чашка\полоса 25Х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816424" cy="196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LENOVO\Desktop\чашка\загибаем с 2 стор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592527" y="1245717"/>
            <a:ext cx="2081484" cy="38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C:\Users\LENOVO\Desktop\чашка\лапш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149080"/>
            <a:ext cx="3851920" cy="174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1520" y="1052736"/>
            <a:ext cx="4248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Возьмём лист А4. Соединим его длинные стороны и разрежем на 2 части. Подрежем его до размеров 11Х24 см.</a:t>
            </a:r>
          </a:p>
          <a:p>
            <a:pPr marL="342900" indent="-342900">
              <a:buAutoNum type="arabicPeriod"/>
            </a:pPr>
            <a:r>
              <a:rPr lang="ru-RU" dirty="0" smtClean="0"/>
              <a:t>Загнём 1 длинную и 1 короткую стороны на 1 -1,3 см.</a:t>
            </a:r>
          </a:p>
          <a:p>
            <a:pPr marL="342900" indent="-342900">
              <a:buAutoNum type="arabicPeriod"/>
            </a:pPr>
            <a:r>
              <a:rPr lang="ru-RU" dirty="0" smtClean="0"/>
              <a:t>Сделаем частые надрезы на загнутом отрезке длинной стороны. Они нужны нам для того, чтобы согнуть </a:t>
            </a:r>
            <a:r>
              <a:rPr lang="ru-RU" dirty="0" smtClean="0"/>
              <a:t>бумагу</a:t>
            </a:r>
            <a:r>
              <a:rPr lang="ru-RU" dirty="0" smtClean="0"/>
              <a:t> </a:t>
            </a:r>
            <a:r>
              <a:rPr lang="ru-RU" dirty="0" smtClean="0"/>
              <a:t>в цилиндр, а «лапшу» направить внутрь и приклеить к донышку чашки.</a:t>
            </a:r>
          </a:p>
          <a:p>
            <a:pPr marL="342900" indent="-342900">
              <a:buAutoNum type="arabicPeriod"/>
            </a:pPr>
            <a:r>
              <a:rPr lang="ru-RU" dirty="0" smtClean="0"/>
              <a:t>Перевернём заготовку «лицом» вниз.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ENOVO\Desktop\чашка\наносим 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577807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9552" y="3789040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Рисунок выполняем произвольный. </a:t>
            </a:r>
            <a:r>
              <a:rPr lang="ru-RU" dirty="0" smtClean="0"/>
              <a:t>Учитываем</a:t>
            </a:r>
            <a:r>
              <a:rPr lang="ru-RU" dirty="0" smtClean="0"/>
              <a:t>, что в </a:t>
            </a:r>
            <a:r>
              <a:rPr lang="ru-RU" dirty="0" smtClean="0"/>
              <a:t> </a:t>
            </a:r>
            <a:r>
              <a:rPr lang="ru-RU" dirty="0" smtClean="0"/>
              <a:t>районе склеивания, где будет ручка, подробности не рисовать. </a:t>
            </a:r>
            <a:r>
              <a:rPr lang="ru-RU" dirty="0" smtClean="0"/>
              <a:t>Нередко</a:t>
            </a:r>
            <a:r>
              <a:rPr lang="ru-RU" dirty="0" smtClean="0"/>
              <a:t> </a:t>
            </a:r>
            <a:r>
              <a:rPr lang="ru-RU" dirty="0" smtClean="0"/>
              <a:t>нужны 2 рисунка – если чашку держишь в правой руке, то один рисунок прямо перед тобой, другой обращён к зрителям, он расположен на противоположной стороне. Можно разрисовать пространство </a:t>
            </a:r>
            <a:r>
              <a:rPr lang="ru-RU" dirty="0" smtClean="0"/>
              <a:t>и тонким</a:t>
            </a:r>
            <a:r>
              <a:rPr lang="ru-RU" dirty="0" smtClean="0"/>
              <a:t>, лёгким орнаментом.</a:t>
            </a:r>
            <a:endParaRPr lang="ru-RU" dirty="0"/>
          </a:p>
        </p:txBody>
      </p:sp>
      <p:pic>
        <p:nvPicPr>
          <p:cNvPr id="5123" name="Рисунок 10" descr="Картинка с тегом «baking, Cookies, and food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32656"/>
            <a:ext cx="187960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7" descr="Картинки для постеров | Детские постеры, Милые рисунки, Артбу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077072"/>
            <a:ext cx="1792164" cy="256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OVO\Desktop\чашка\клей по малой сторон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476250"/>
            <a:ext cx="5148262" cy="54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1196752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Превращаем заготовку в чашку. Мажем клеем загнутую сантиметровую полосу. Приклеиваем к противоположному краю внутрь чашки.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Users\LENOVO\Desktop\чашка\дно чаш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836613"/>
            <a:ext cx="2808287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836712"/>
            <a:ext cx="468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Вырезаем дно чашки. Примерно, диаметр мы знаем. Так как мы ещё не знакомы с циркулем, то обводим карандашом дно стакана, или кружки походящего</a:t>
            </a:r>
          </a:p>
          <a:p>
            <a:r>
              <a:rPr lang="ru-RU" dirty="0" smtClean="0"/>
              <a:t> размера. </a:t>
            </a:r>
            <a:r>
              <a:rPr lang="ru-RU" dirty="0" smtClean="0"/>
              <a:t>Вырезаем. </a:t>
            </a:r>
            <a:endParaRPr lang="ru-RU" dirty="0"/>
          </a:p>
        </p:txBody>
      </p:sp>
      <p:pic>
        <p:nvPicPr>
          <p:cNvPr id="7172" name="Picture 4" descr="Как рассчитать диамет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789040"/>
            <a:ext cx="2651423" cy="2642744"/>
          </a:xfrm>
          <a:prstGeom prst="rect">
            <a:avLst/>
          </a:prstGeom>
          <a:noFill/>
        </p:spPr>
      </p:pic>
      <p:pic>
        <p:nvPicPr>
          <p:cNvPr id="7173" name="Picture 5" descr="C:\Users\LENOVO\Desktop\чашка\образ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861048"/>
            <a:ext cx="2485653" cy="2500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ENOVO\Desktop\чашка\клеим д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2916238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LENOVO\Desktop\чашка\клеим дно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692696"/>
            <a:ext cx="3173412" cy="310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71600" y="458112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Намазываем клеем загнутые внутрь надрезанные кусочки полосы. Прикладываем сверху кружок, дно. Переворачиваем кружку и, пока клей не высох окончательно, прилаживаем дно к стенкам, стараясь сохранить окружность.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LENOVO\Desktop\чашка\клеим ручк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92150"/>
            <a:ext cx="2952750" cy="388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4" descr="C:\Users\LENOVO\Desktop\чашка\ручка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953024" flipV="1">
            <a:off x="5156200" y="858838"/>
            <a:ext cx="3159125" cy="29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11560" y="4941168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 полоски шириной </a:t>
            </a:r>
            <a:r>
              <a:rPr lang="ru-RU" dirty="0" smtClean="0"/>
              <a:t>1</a:t>
            </a:r>
            <a:r>
              <a:rPr lang="ru-RU" dirty="0" smtClean="0"/>
              <a:t>,</a:t>
            </a:r>
            <a:r>
              <a:rPr lang="ru-RU" dirty="0" smtClean="0"/>
              <a:t>5 </a:t>
            </a:r>
            <a:r>
              <a:rPr lang="ru-RU" dirty="0" smtClean="0"/>
              <a:t>сантиметра, </a:t>
            </a:r>
            <a:r>
              <a:rPr lang="ru-RU" dirty="0" smtClean="0"/>
              <a:t>длиной 10 -11 см вырезаем ручку. Она, также, может быть украшена. Капля клея кладётся на разные поверхности полоски. Будьте внимательны.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LENOVO\Desktop\чашка\гото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260350"/>
            <a:ext cx="6008687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692696"/>
            <a:ext cx="21602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Наше задание выполнено. Надеюсь, вам было интересно и вы сделаете ещё варианты. С блюдцем, например. А в техническом конструировании у вас </a:t>
            </a:r>
            <a:r>
              <a:rPr lang="ru-RU" dirty="0" smtClean="0"/>
              <a:t>уже есть первый </a:t>
            </a:r>
            <a:r>
              <a:rPr lang="ru-RU" dirty="0" smtClean="0"/>
              <a:t>навык.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1084</TotalTime>
  <Words>441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119</cp:revision>
  <dcterms:created xsi:type="dcterms:W3CDTF">2020-06-12T08:10:44Z</dcterms:created>
  <dcterms:modified xsi:type="dcterms:W3CDTF">2020-11-25T18:46:29Z</dcterms:modified>
</cp:coreProperties>
</file>