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3" r:id="rId3"/>
    <p:sldId id="262" r:id="rId4"/>
    <p:sldId id="261" r:id="rId5"/>
    <p:sldId id="260" r:id="rId6"/>
    <p:sldId id="259" r:id="rId7"/>
    <p:sldId id="258" r:id="rId8"/>
    <p:sldId id="257" r:id="rId9"/>
    <p:sldId id="25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F39F-7BD8-414F-A3D4-F4FEBBE804CA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209C-8A86-468E-A702-BF084A126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686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F39F-7BD8-414F-A3D4-F4FEBBE804CA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209C-8A86-468E-A702-BF084A126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257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F39F-7BD8-414F-A3D4-F4FEBBE804CA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209C-8A86-468E-A702-BF084A126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925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F39F-7BD8-414F-A3D4-F4FEBBE804CA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209C-8A86-468E-A702-BF084A126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098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F39F-7BD8-414F-A3D4-F4FEBBE804CA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209C-8A86-468E-A702-BF084A126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130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F39F-7BD8-414F-A3D4-F4FEBBE804CA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209C-8A86-468E-A702-BF084A126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675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F39F-7BD8-414F-A3D4-F4FEBBE804CA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209C-8A86-468E-A702-BF084A126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418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F39F-7BD8-414F-A3D4-F4FEBBE804CA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209C-8A86-468E-A702-BF084A126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662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F39F-7BD8-414F-A3D4-F4FEBBE804CA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209C-8A86-468E-A702-BF084A126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256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F39F-7BD8-414F-A3D4-F4FEBBE804CA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209C-8A86-468E-A702-BF084A126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327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F39F-7BD8-414F-A3D4-F4FEBBE804CA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209C-8A86-468E-A702-BF084A126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504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3F39F-7BD8-414F-A3D4-F4FEBBE804CA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A209C-8A86-468E-A702-BF084A126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37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xn--j1ahfl.xn--p1ai/data/ppt_to_html/u131451/p129974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66" y="188640"/>
            <a:ext cx="887573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360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xn--j1ahfl.xn--p1ai/data/ppt_to_html/u131451/p129974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88640"/>
            <a:ext cx="8736905" cy="650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523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xn--j1ahfl.xn--p1ai/data/ppt_to_html/u131451/p129974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16632"/>
            <a:ext cx="8880921" cy="6579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382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xn--j1ahfl.xn--p1ai/data/ppt_to_html/u131451/p129974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88640"/>
            <a:ext cx="8808913" cy="636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408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xn--j1ahfl.xn--p1ai/data/ppt_to_html/u131451/p129974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43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268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xn--j1ahfl.xn--p1ai/data/ppt_to_html/u131451/p129974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32" y="116632"/>
            <a:ext cx="8881564" cy="650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141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xn--j1ahfl.xn--p1ai/data/ppt_to_html/u131451/p129974/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88640"/>
            <a:ext cx="8808913" cy="643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682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xn--j1ahfl.xn--p1ai/data/ppt_to_html/u131451/p129974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88640"/>
            <a:ext cx="8808913" cy="643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913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xn--j1ahfl.xn--p1ai/data/ppt_to_html/u131451/p129974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4" y="0"/>
            <a:ext cx="91258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7146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cp:lastPrinted>2020-11-15T14:50:12Z</cp:lastPrinted>
  <dcterms:created xsi:type="dcterms:W3CDTF">2020-11-15T14:32:39Z</dcterms:created>
  <dcterms:modified xsi:type="dcterms:W3CDTF">2020-11-15T14:55:11Z</dcterms:modified>
</cp:coreProperties>
</file>