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0" r:id="rId4"/>
    <p:sldId id="258" r:id="rId5"/>
    <p:sldId id="259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7AC2F-DDB9-40E3-B219-D9D9C52BD78C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9477A-736F-45C0-BAD7-4ED2D4FCC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9477A-736F-45C0-BAD7-4ED2D4FCC45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F666-9700-4F06-81C8-3CA8644C4FD4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847E-7B65-4A4E-B582-979B430F1B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F666-9700-4F06-81C8-3CA8644C4FD4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847E-7B65-4A4E-B582-979B430F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F666-9700-4F06-81C8-3CA8644C4FD4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847E-7B65-4A4E-B582-979B430F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F666-9700-4F06-81C8-3CA8644C4FD4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847E-7B65-4A4E-B582-979B430F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F666-9700-4F06-81C8-3CA8644C4FD4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D95847E-7B65-4A4E-B582-979B430F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F666-9700-4F06-81C8-3CA8644C4FD4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847E-7B65-4A4E-B582-979B430F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F666-9700-4F06-81C8-3CA8644C4FD4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847E-7B65-4A4E-B582-979B430F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F666-9700-4F06-81C8-3CA8644C4FD4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847E-7B65-4A4E-B582-979B430F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F666-9700-4F06-81C8-3CA8644C4FD4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847E-7B65-4A4E-B582-979B430F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F666-9700-4F06-81C8-3CA8644C4FD4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847E-7B65-4A4E-B582-979B430F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F666-9700-4F06-81C8-3CA8644C4FD4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847E-7B65-4A4E-B582-979B430F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886F666-9700-4F06-81C8-3CA8644C4FD4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D95847E-7B65-4A4E-B582-979B430F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35.pn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12" Type="http://schemas.openxmlformats.org/officeDocument/2006/relationships/image" Target="../media/image46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11" Type="http://schemas.openxmlformats.org/officeDocument/2006/relationships/image" Target="../media/image61.jpeg"/><Relationship Id="rId5" Type="http://schemas.openxmlformats.org/officeDocument/2006/relationships/image" Target="../media/image55.jpeg"/><Relationship Id="rId10" Type="http://schemas.openxmlformats.org/officeDocument/2006/relationships/image" Target="../media/image60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357562"/>
            <a:ext cx="8229600" cy="1928826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0042"/>
            <a:ext cx="6986614" cy="600079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ГБМДОУ детский сад №111 комбинированного вида</a:t>
            </a:r>
          </a:p>
          <a:p>
            <a:r>
              <a:rPr lang="ru-RU" sz="1800" dirty="0" smtClean="0"/>
              <a:t>Выборгского района</a:t>
            </a:r>
          </a:p>
          <a:p>
            <a:endParaRPr lang="ru-RU" sz="18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4800" dirty="0" smtClean="0">
                <a:solidFill>
                  <a:srgbClr val="FFFF00"/>
                </a:solidFill>
              </a:rPr>
              <a:t>«Домашние животные»</a:t>
            </a:r>
          </a:p>
          <a:p>
            <a:endParaRPr lang="ru-RU" sz="4800" dirty="0" smtClean="0">
              <a:solidFill>
                <a:srgbClr val="FFFF00"/>
              </a:solidFill>
            </a:endParaRPr>
          </a:p>
          <a:p>
            <a:pPr algn="r"/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</a:rPr>
              <a:t>Выполнила</a:t>
            </a:r>
          </a:p>
          <a:p>
            <a:pPr algn="r"/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</a:rPr>
              <a:t>Учитель - логопед</a:t>
            </a:r>
          </a:p>
          <a:p>
            <a:pPr algn="r"/>
            <a:r>
              <a:rPr lang="ru-RU" sz="1600" dirty="0" err="1" smtClean="0">
                <a:solidFill>
                  <a:schemeClr val="tx1">
                    <a:lumMod val="95000"/>
                  </a:schemeClr>
                </a:solidFill>
              </a:rPr>
              <a:t>Хади</a:t>
            </a:r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</a:rPr>
              <a:t> И.В.</a:t>
            </a:r>
          </a:p>
          <a:p>
            <a:endParaRPr lang="ru-RU" sz="1600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</a:rPr>
              <a:t>Санкт- Петербург</a:t>
            </a:r>
          </a:p>
          <a:p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</a:rPr>
              <a:t>2019</a:t>
            </a:r>
          </a:p>
          <a:p>
            <a:endParaRPr lang="ru-RU" sz="4800" dirty="0" smtClean="0">
              <a:solidFill>
                <a:srgbClr val="FFFF00"/>
              </a:solidFill>
            </a:endParaRPr>
          </a:p>
          <a:p>
            <a:endParaRPr lang="ru-RU" sz="4800" dirty="0" smtClean="0">
              <a:solidFill>
                <a:srgbClr val="FFFF00"/>
              </a:solidFill>
            </a:endParaRPr>
          </a:p>
          <a:p>
            <a:endParaRPr lang="ru-RU" sz="4800" dirty="0" smtClean="0">
              <a:solidFill>
                <a:srgbClr val="FFFF00"/>
              </a:solidFill>
            </a:endParaRPr>
          </a:p>
          <a:p>
            <a:endParaRPr lang="ru-RU" sz="4800" dirty="0" smtClean="0">
              <a:solidFill>
                <a:srgbClr val="FFFF00"/>
              </a:solidFill>
            </a:endParaRPr>
          </a:p>
          <a:p>
            <a:endParaRPr lang="ru-RU" sz="4800" dirty="0" smtClean="0">
              <a:solidFill>
                <a:srgbClr val="FFFF00"/>
              </a:solidFill>
            </a:endParaRPr>
          </a:p>
          <a:p>
            <a:endParaRPr lang="ru-RU" sz="4800" dirty="0" smtClean="0">
              <a:solidFill>
                <a:srgbClr val="FFFF00"/>
              </a:solidFill>
            </a:endParaRPr>
          </a:p>
          <a:p>
            <a:endParaRPr lang="ru-RU" sz="4800" dirty="0" smtClean="0">
              <a:solidFill>
                <a:srgbClr val="FFFF00"/>
              </a:solidFill>
            </a:endParaRPr>
          </a:p>
          <a:p>
            <a:endParaRPr lang="ru-RU" sz="4800" dirty="0" smtClean="0">
              <a:solidFill>
                <a:srgbClr val="FFFF00"/>
              </a:solidFill>
            </a:endParaRPr>
          </a:p>
          <a:p>
            <a:endParaRPr lang="ru-RU" sz="4800" dirty="0" smtClean="0">
              <a:solidFill>
                <a:srgbClr val="FFFF00"/>
              </a:solidFill>
            </a:endParaRPr>
          </a:p>
          <a:p>
            <a:endParaRPr lang="ru-RU" sz="4800" dirty="0" smtClean="0">
              <a:solidFill>
                <a:srgbClr val="FFFF00"/>
              </a:solidFill>
            </a:endParaRPr>
          </a:p>
          <a:p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ttps://im3-tub-ru.yandex.net/i?id=db54b042edbcd3ea4871243269819535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928670"/>
            <a:ext cx="1904365" cy="14306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https://im0-tub-ru.yandex.net/i?id=15ae36fd01e89730ccd6cf4b68de43e1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928670"/>
            <a:ext cx="1874295" cy="13984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https://im0-tub-ru.yandex.net/i?id=14c76fd9e002039b8186484b5904415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1285860"/>
            <a:ext cx="1714512" cy="13592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https://im1-tub-ru.yandex.net/i?id=9d69fba507fa9c962247e2d2d08d78af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5143512"/>
            <a:ext cx="1904365" cy="14306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https://im2-tub-ru.yandex.net/i?id=1d4237860ed05eb99ae3238c11abb241&amp;n=2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3643314"/>
            <a:ext cx="2108200" cy="14306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«Братья наши меньшие»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i="1" dirty="0" smtClean="0"/>
              <a:t>Дикие и домашние животные</a:t>
            </a:r>
          </a:p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  <a:p>
            <a:r>
              <a:rPr lang="ru-RU" i="1" dirty="0" smtClean="0"/>
              <a:t>  </a:t>
            </a:r>
          </a:p>
          <a:p>
            <a:r>
              <a:rPr lang="ru-RU" i="1" dirty="0" smtClean="0"/>
              <a:t>   </a:t>
            </a:r>
          </a:p>
          <a:p>
            <a:pPr algn="ctr">
              <a:buNone/>
            </a:pPr>
            <a:r>
              <a:rPr lang="ru-RU" sz="1600" i="1" dirty="0" smtClean="0"/>
              <a:t>Почему домашних животных так назвали?</a:t>
            </a:r>
            <a:endParaRPr lang="ru-RU" sz="1700" i="1" dirty="0" smtClean="0"/>
          </a:p>
          <a:p>
            <a:pPr algn="ctr"/>
            <a:endParaRPr lang="ru-RU" i="1" dirty="0"/>
          </a:p>
        </p:txBody>
      </p:sp>
      <p:pic>
        <p:nvPicPr>
          <p:cNvPr id="4" name="Рисунок 3" descr="Обои для рабочего стола RIN.RU - Животные - Дикие животные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357298"/>
            <a:ext cx="1660525" cy="12453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дикие и домашние животные картинки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714620"/>
            <a:ext cx="1643074" cy="1257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Тваринки (60 фото) &quot; Клопик.КоМ - сайт любителей животных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4071942"/>
            <a:ext cx="1657350" cy="12430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Скачать бесплатно книгу: Запретная тема о трёх мирах существования человека. Доктор философии профессор автор метода Информацион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5429264"/>
            <a:ext cx="1643074" cy="12934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Линька - Картинка 2779/32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000232" y="2214554"/>
            <a:ext cx="1724025" cy="12917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Красивые фотографии дикой природы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000232" y="4214818"/>
            <a:ext cx="1714512" cy="1257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Все новости по запросу кабинет - NewsMe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215206" y="1285860"/>
            <a:ext cx="1659548" cy="1285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 descr="Печень коровы - Ветеринар-травматолог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215206" y="2714620"/>
            <a:ext cx="1676400" cy="1258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 descr="Предки домашних животных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215206" y="4071942"/>
            <a:ext cx="1657350" cy="12430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Рисунок 12" descr="Обои лошади, кони, жеребцы. . &quot; HD порно"/>
          <p:cNvPicPr/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215206" y="5429264"/>
            <a:ext cx="1695450" cy="1238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 descr="Запорожье, Мелитополь, область. Новости региона от &quot;МВ&quot;"/>
          <p:cNvPicPr/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286380" y="2285992"/>
            <a:ext cx="1828800" cy="12174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098" name="Picture 2" descr="Фото цветов - Фото цветов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5357818" y="4214818"/>
            <a:ext cx="1714512" cy="12323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Дикие предки домашних животных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200" dirty="0" smtClean="0"/>
              <a:t>Не </a:t>
            </a:r>
            <a:r>
              <a:rPr lang="ru-RU" sz="1300" dirty="0" err="1" smtClean="0"/>
              <a:t>свегдадлам</a:t>
            </a:r>
            <a:r>
              <a:rPr lang="ru-RU" sz="1300" dirty="0" smtClean="0"/>
              <a:t>                      </a:t>
            </a:r>
            <a:r>
              <a:rPr lang="ru-RU" sz="1300" dirty="0" smtClean="0">
                <a:solidFill>
                  <a:srgbClr val="002060"/>
                </a:solidFill>
              </a:rPr>
              <a:t>Не всегда домашние животные  </a:t>
            </a:r>
            <a:r>
              <a:rPr lang="ru-RU" sz="1300" dirty="0" err="1" smtClean="0">
                <a:solidFill>
                  <a:srgbClr val="002060"/>
                </a:solidFill>
              </a:rPr>
              <a:t>выглядили</a:t>
            </a:r>
            <a:r>
              <a:rPr lang="ru-RU" sz="13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1300" dirty="0" smtClean="0">
                <a:solidFill>
                  <a:srgbClr val="002060"/>
                </a:solidFill>
              </a:rPr>
              <a:t>                                                            так, как мы привыкли их видеть.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 algn="ctr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Для разведения человек отбирал самых податливых, самых сильных, самых полезных ему животных.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Предки домашних животных - презентация к уроку Окружающий мир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071546"/>
            <a:ext cx="2752725" cy="2064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Предки домашних животных - презентация к уроку Окружающий мир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3357562"/>
            <a:ext cx="2928958" cy="2156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Предки домашних животных - презентация к уроку Окружающий мир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3636" y="1142984"/>
            <a:ext cx="2752725" cy="2064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Предки домашних животных - презентация к уроку Окружающий мир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3504" y="3357562"/>
            <a:ext cx="2857519" cy="21931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Польза домашних животных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501122" cy="49949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Посмотри на картинки, подумай и расскажи для чего человек стал </a:t>
            </a:r>
            <a:r>
              <a:rPr lang="ru-RU" sz="1800" dirty="0" smtClean="0">
                <a:solidFill>
                  <a:srgbClr val="0070C0"/>
                </a:solidFill>
              </a:rPr>
              <a:t>                               одомашнивать диких животных</a:t>
            </a:r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МЫСЛИТЕЛЬ Записи в рубрике МЫСЛИТЕЛЬ Дневник Русалла : LiveInternet - Российский Сервис Онлайн-Дневников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071678"/>
            <a:ext cx="2714644" cy="1906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Собака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98" y="2071678"/>
            <a:ext cx="2714644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Вся Власть - На Днепропетровщине стало больше коров и, соотв…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2198" y="4572008"/>
            <a:ext cx="2714632" cy="19764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ВИТАМАКС-XXI ВЕК :: Линия &quot;Масло чайного дерева&quot;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500570"/>
            <a:ext cx="2714644" cy="19609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Безграничной куриц или гусей легче содержать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71802" y="3286124"/>
            <a:ext cx="2714644" cy="19431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Домашние животные и их детеныши</a:t>
            </a:r>
            <a:endParaRPr lang="ru-RU" dirty="0"/>
          </a:p>
        </p:txBody>
      </p:sp>
      <p:pic>
        <p:nvPicPr>
          <p:cNvPr id="4" name="Содержимое 3" descr="Просмотр темы - 13 мая на ипподроме ежегодная выставка животных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857232"/>
            <a:ext cx="2500330" cy="1714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Родители и дети (29 Фото) &quot; Невседома - жизнь полна развлечений, Прикольные картинки, Видео, Юмор, Фотографии, Фото, Эротика. Ра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28992" y="1571612"/>
            <a:ext cx="2141542" cy="170497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Детские двойники взрослых животных. Фотографии PostDefender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5074" y="857232"/>
            <a:ext cx="2286016" cy="17383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Animals Being Awesome Moms. - LolJam.com - A social media entertainment website and portal filled with funny, interesting, and o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2786058"/>
            <a:ext cx="2571768" cy="18573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Дьяволица, которая забрала мое сердце (из подборки картинок за 7 июня 2011 года)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86512" y="2786058"/>
            <a:ext cx="2271719" cy="17752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Ответы@Mail.Ru: Какого цвета будут жёлтые утята когда вырастут?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428992" y="3571876"/>
            <a:ext cx="2143140" cy="16335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Обои Прочие домашние животные Корова Животные Фото 89437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57158" y="4857760"/>
            <a:ext cx="2500330" cy="1714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86512" y="4786322"/>
            <a:ext cx="2262193" cy="1785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3214678" y="5572140"/>
            <a:ext cx="2928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Назови маму и ее деток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    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Лакомства наших питомцев</a:t>
            </a:r>
            <a:br>
              <a:rPr lang="ru-RU" dirty="0" smtClean="0"/>
            </a:br>
            <a:r>
              <a:rPr lang="ru-RU" sz="3600" b="0" i="1" dirty="0" smtClean="0"/>
              <a:t>Накорми</a:t>
            </a:r>
            <a:r>
              <a:rPr lang="ru-RU" b="0" i="1" dirty="0" smtClean="0"/>
              <a:t> </a:t>
            </a:r>
            <a:r>
              <a:rPr lang="ru-RU" sz="3600" b="0" i="1" dirty="0" smtClean="0"/>
              <a:t>животных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28737"/>
          <a:ext cx="8229600" cy="4429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57163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0019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73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https://im0-tub-ru.yandex.net/i?id=38baea8ea2d01de8e197e588853f3a5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121444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1-tub-ru.yandex.net/i?id=9a652d9e793179a77e5b79770d74ba70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1714488"/>
            <a:ext cx="1228725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m3-tub-ru.yandex.net/i?id=80fa71cd12cb77c951f2e79af33489b1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643050"/>
            <a:ext cx="1143008" cy="121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1-tub-ru.yandex.net/i?id=9e36d1591fba48639b55a46997a0575c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1714489"/>
            <a:ext cx="114300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im3-tub-ru.yandex.net/i?id=679df59db29d638486cb64471a423f5f&amp;n=2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3143248"/>
            <a:ext cx="164307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im0-tub-ru.yandex.net/i?id=12999a0b758278ace8265eead953aa09&amp;n=21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4714884"/>
            <a:ext cx="150019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ролики - клипарт без фона. . Символ 2011 года. . Rabbits - clipart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57224" y="4572008"/>
            <a:ext cx="1357322" cy="1138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im1-tub-ru.yandex.net/i?id=9c75481fa3773925b6f693cb7256b7ee&amp;n=21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00364" y="3214686"/>
            <a:ext cx="1285884" cy="121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И вкусно и полезно Красота от А до Я - Part 4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928926" y="4643446"/>
            <a:ext cx="135732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im2-tub-ru.yandex.net/i?id=9c72a2bd712e5bc57392b6a169dc56ff&amp;n=21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857752" y="4643446"/>
            <a:ext cx="1452566" cy="114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Купить Лакомство Леонардо Кость Из Жил 1313 22см (1*10) в Екатеринбурге. . Бесплатная доставка, оптовая (низкая) цена. . Zooregi"/>
          <p:cNvPicPr/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928662" y="3214686"/>
            <a:ext cx="1285884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Продукты богатые йодом: - Картинка 7829/23"/>
          <p:cNvPicPr/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4929190" y="3214686"/>
            <a:ext cx="1344705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dirty="0" smtClean="0"/>
              <a:t>А знаешь ли ты…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663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Самое древнее домашнее животное- это собака          Кролики любят играть в прятки и догонялки  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Далматинцы рождаются абсолютно белыми                         У кошек в темноте светятся глаза                                        </a:t>
            </a:r>
            <a:endParaRPr lang="ru-RU" sz="1400" dirty="0"/>
          </a:p>
        </p:txBody>
      </p:sp>
      <p:pic>
        <p:nvPicPr>
          <p:cNvPr id="4" name="Рисунок 3" descr="ВСЁ О ГОЛЫХ СОБАКАХ - ФОРУМ SKIN DOG * Просмотр темы - Откуда вы, собаки?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00174"/>
            <a:ext cx="2571768" cy="1959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Дети кроликов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1571612"/>
            <a:ext cx="2643206" cy="18573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Наши любимые Далматинцы!!! : . Группа по интересам. . Животные : Одноклассник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4214818"/>
            <a:ext cx="2500330" cy="18012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Почему в Древнем Египте существовало верование в кошек Форум…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4143380"/>
            <a:ext cx="2643206" cy="18383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/>
              <a:t>Эти забавные животные…</a:t>
            </a:r>
            <a:endParaRPr lang="ru-RU" dirty="0"/>
          </a:p>
        </p:txBody>
      </p:sp>
      <p:pic>
        <p:nvPicPr>
          <p:cNvPr id="4" name="Содержимое 3" descr="25 доказательств, что детям нужны домашние животные / Surfingbird - все, что интересно тебе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2000240"/>
            <a:ext cx="785818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животных, часть 5 (35 фото)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14744" y="857232"/>
            <a:ext cx="1952628" cy="171388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Эти забавные животные, часть 128 (45 фото)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2857496"/>
            <a:ext cx="2503853" cy="171328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isometricOffAxis1Righ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Фото приколы, прикольные картинки, юмор, фотки, фотографии, foto, photo, фото репортажи, фото новости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643306" y="4786322"/>
            <a:ext cx="2071702" cy="175165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Картинки забавных животных, часть 3 (39 фото)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29322" y="4857760"/>
            <a:ext cx="2643174" cy="18002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9" name="Рисунок 8" descr="Котоматрица: Остальное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1472" y="4786322"/>
            <a:ext cx="2571768" cy="18699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isometricOffAxis1Righ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Эти забавные животные, часть 289 (39 фото)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215074" y="857232"/>
            <a:ext cx="2643206" cy="18648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1" name="Рисунок 10" descr="Милая дружба животных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643306" y="2857496"/>
            <a:ext cx="2071702" cy="16998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Рисунок 11" descr="Составляющие рациона лошадей &quot; Сайт о лошадях KoHuKu.ru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000760" y="2857496"/>
            <a:ext cx="2643206" cy="16897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6" name="Рисунок 15" descr="Эти ЗАБАВНЫЕ животные (20 фото) &quot; Екабу.ру - развлекательный портал Екатеринбурга"/>
          <p:cNvPicPr/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42844" y="928670"/>
            <a:ext cx="2712997" cy="17093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isometricOffAxis1Righ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573</TotalTime>
  <Words>139</Words>
  <Application>Microsoft Office PowerPoint</Application>
  <PresentationFormat>Экран (4:3)</PresentationFormat>
  <Paragraphs>75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Слайд 1</vt:lpstr>
      <vt:lpstr>«Братья наши меньшие»</vt:lpstr>
      <vt:lpstr>Дикие предки домашних животных</vt:lpstr>
      <vt:lpstr>Польза домашних животных</vt:lpstr>
      <vt:lpstr>Домашние животные и их детеныши</vt:lpstr>
      <vt:lpstr>Лакомства наших питомцев Накорми животных</vt:lpstr>
      <vt:lpstr>А знаешь ли ты…</vt:lpstr>
      <vt:lpstr>Эти забавные животные…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User</dc:creator>
  <cp:lastModifiedBy>User</cp:lastModifiedBy>
  <cp:revision>60</cp:revision>
  <dcterms:created xsi:type="dcterms:W3CDTF">2015-03-27T13:32:33Z</dcterms:created>
  <dcterms:modified xsi:type="dcterms:W3CDTF">2020-12-03T16:43:32Z</dcterms:modified>
</cp:coreProperties>
</file>