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/>
              <a:t>Geografía</a:t>
            </a:r>
            <a:r>
              <a:rPr lang="en-US" b="1" dirty="0"/>
              <a:t> De </a:t>
            </a:r>
            <a:r>
              <a:rPr lang="en-US" b="1" dirty="0" err="1" smtClean="0"/>
              <a:t>España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err="1" smtClean="0"/>
              <a:t>Bondar</a:t>
            </a:r>
            <a:r>
              <a:rPr lang="en-US" dirty="0" smtClean="0"/>
              <a:t> Maria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9550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Contesta</a:t>
            </a:r>
            <a:r>
              <a:rPr lang="en-US" dirty="0" smtClean="0"/>
              <a:t> a las </a:t>
            </a:r>
            <a:r>
              <a:rPr lang="en-US" dirty="0" err="1" smtClean="0"/>
              <a:t>preguntas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1. ¿Сon qué países limita España al norte, al sur, al este y al oeste?</a:t>
            </a:r>
            <a:br>
              <a:rPr lang="es-ES" dirty="0"/>
            </a:br>
            <a:r>
              <a:rPr lang="es-ES" dirty="0"/>
              <a:t>2. ¿Сómo se llaman los grupos de islas que se encuentran en el territorio de España?</a:t>
            </a:r>
            <a:br>
              <a:rPr lang="es-ES" dirty="0"/>
            </a:br>
            <a:r>
              <a:rPr lang="es-ES" dirty="0"/>
              <a:t>3. ¿Qué ciudades españolas están en el territorio de Marruecos?</a:t>
            </a:r>
            <a:br>
              <a:rPr lang="es-ES" dirty="0"/>
            </a:br>
            <a:r>
              <a:rPr lang="es-ES" dirty="0"/>
              <a:t>4. ¿Qué cordilleras más grandes tiene España?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4714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https://learningapps.org/display?v=pjmnnybhc20</a:t>
            </a:r>
            <a:endParaRPr lang="ru-RU" sz="36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453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8496944" cy="477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832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8016" y="1188720"/>
            <a:ext cx="8812356" cy="4261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659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4320" y="923544"/>
            <a:ext cx="8361454" cy="4178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07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bandera</a:t>
            </a:r>
            <a:r>
              <a:rPr lang="en-US" dirty="0" smtClean="0"/>
              <a:t> de </a:t>
            </a:r>
            <a:r>
              <a:rPr lang="en-US" dirty="0" err="1" smtClean="0"/>
              <a:t>Espa</a:t>
            </a:r>
            <a:r>
              <a:rPr lang="en-US" dirty="0" err="1"/>
              <a:t>ñ</a:t>
            </a:r>
            <a:r>
              <a:rPr lang="en-US" dirty="0" err="1" smtClean="0"/>
              <a:t>a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789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https://learningapps.org/display?v=pn9sare0320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484784"/>
            <a:ext cx="9025128" cy="454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491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8297" y="1700808"/>
            <a:ext cx="8439912" cy="433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206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39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Geografía De España</vt:lpstr>
      <vt:lpstr>Contesta a las preguntas</vt:lpstr>
      <vt:lpstr>https://learningapps.org/display?v=pjmnnybhc20</vt:lpstr>
      <vt:lpstr>Презентация PowerPoint</vt:lpstr>
      <vt:lpstr>Презентация PowerPoint</vt:lpstr>
      <vt:lpstr>Презентация PowerPoint</vt:lpstr>
      <vt:lpstr>La bandera de España</vt:lpstr>
      <vt:lpstr>https://learningapps.org/display?v=pn9sare0320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Geografía De España</dc:title>
  <dc:creator>Мария</dc:creator>
  <cp:lastModifiedBy>Мария</cp:lastModifiedBy>
  <cp:revision>5</cp:revision>
  <dcterms:created xsi:type="dcterms:W3CDTF">2020-12-03T15:02:43Z</dcterms:created>
  <dcterms:modified xsi:type="dcterms:W3CDTF">2020-12-03T15:20:01Z</dcterms:modified>
</cp:coreProperties>
</file>