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2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2429-807C-495E-8D34-49CD5BB26D73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03D98C-69CD-4F58-B7C4-B0197B3A2FC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2429-807C-495E-8D34-49CD5BB26D73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3D98C-69CD-4F58-B7C4-B0197B3A2F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2429-807C-495E-8D34-49CD5BB26D73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3D98C-69CD-4F58-B7C4-B0197B3A2F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6F92429-807C-495E-8D34-49CD5BB26D73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803D98C-69CD-4F58-B7C4-B0197B3A2FC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2429-807C-495E-8D34-49CD5BB26D73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3D98C-69CD-4F58-B7C4-B0197B3A2FC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2429-807C-495E-8D34-49CD5BB26D73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3D98C-69CD-4F58-B7C4-B0197B3A2FC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3D98C-69CD-4F58-B7C4-B0197B3A2FC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2429-807C-495E-8D34-49CD5BB26D73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2429-807C-495E-8D34-49CD5BB26D73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3D98C-69CD-4F58-B7C4-B0197B3A2FC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2429-807C-495E-8D34-49CD5BB26D73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3D98C-69CD-4F58-B7C4-B0197B3A2F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6F92429-807C-495E-8D34-49CD5BB26D73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803D98C-69CD-4F58-B7C4-B0197B3A2FC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2429-807C-495E-8D34-49CD5BB26D73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03D98C-69CD-4F58-B7C4-B0197B3A2FC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6F92429-807C-495E-8D34-49CD5BB26D73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803D98C-69CD-4F58-B7C4-B0197B3A2FC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291264" cy="73730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Герой победы </a:t>
            </a:r>
            <a:br>
              <a:rPr lang="ru-RU" dirty="0" smtClean="0"/>
            </a:br>
            <a:r>
              <a:rPr lang="ru-RU" dirty="0" smtClean="0"/>
              <a:t>Валя Котик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ocuments\Downloads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dmin\Documents\Downloads\3c48254ca188c8e491e1a12d93ddf5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ocuments\Downloads\d97aefee500894e34f94b291739dfde77d58d9e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ocuments\Downloads\img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111</TotalTime>
  <Words>2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Герой победы  Валя Котик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12</cp:revision>
  <dcterms:created xsi:type="dcterms:W3CDTF">2020-05-20T08:37:32Z</dcterms:created>
  <dcterms:modified xsi:type="dcterms:W3CDTF">2020-05-20T10:29:00Z</dcterms:modified>
</cp:coreProperties>
</file>