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85868-CC88-42FB-B956-2F5515B64124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7CB0A-0918-4E4A-86C0-B8AD79B91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E010A-B65F-4883-8BCF-38D911BD14FE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2078B-4E41-4790-88FD-EF86F062C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B0690-CD8A-49B5-B01B-6C6F4C4308A3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B142C-1905-4ADE-98ED-67700AE6E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0A138-E48A-4BCE-824E-3E6898DA2855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25C9D-1261-4D32-BBA7-B014BC5E0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212B6-3FC7-4C51-A498-1981104D12AC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99408-DC6D-478E-801A-658966279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0581E-EFD3-4ACF-B0EE-D67FEFF27790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98A0B-4FDE-4884-ABCA-45DD115CF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C37A1-2821-42BF-8735-EA8B03D02273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E6FAF-8AAD-4939-94E4-83CA053B5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1F07A-3248-4A33-AC8E-207E0C5B473F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1C2F8-B4BF-4BC4-B568-7CE17A880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58455-EBBD-4FA9-8ACB-3A0B3A74C05F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41C1E-44C8-4D70-9D0A-DE2EA6B03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2D783-8576-4AC6-93D9-F67CE600E791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A3953-857D-4AA9-8F1C-AB4FB9E7E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7C253-693C-4244-AD9A-C54D60B88415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D4DC1-80B9-4883-9629-987BCED1B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8CF6E3-5621-4CAD-B546-632EF404437C}" type="datetimeFigureOut">
              <a:rPr lang="ru-RU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97B227-5427-406D-A291-8EF91DB34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eadweb.org/uploads/posts/2010-06/1277825505_acer-aspire-one-1551-4.jpg" TargetMode="External"/><Relationship Id="rId2" Type="http://schemas.openxmlformats.org/officeDocument/2006/relationships/hyperlink" Target="http://www.grafamania.net/uploads/posts/2008-08/1219611582_7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лпдьь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7096" y="548680"/>
            <a:ext cx="291860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500043"/>
            <a:ext cx="4078760" cy="112875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Walnut</a:t>
            </a:r>
            <a:endParaRPr lang="ru-RU" dirty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1916833"/>
            <a:ext cx="3042667" cy="2583730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  <a:defRPr/>
            </a:pPr>
            <a:r>
              <a:rPr lang="ru-RU" sz="1800" b="1" dirty="0" smtClean="0">
                <a:latin typeface="Arial" charset="0"/>
                <a:cs typeface="Arial" charset="0"/>
              </a:rPr>
              <a:t>Автор проекта: Новосёлов  Михаил</a:t>
            </a:r>
          </a:p>
          <a:p>
            <a:pPr algn="l" eaLnBrk="1" hangingPunct="1">
              <a:spcBef>
                <a:spcPct val="0"/>
              </a:spcBef>
              <a:defRPr/>
            </a:pPr>
            <a:r>
              <a:rPr lang="ru-RU" sz="1800" b="1" dirty="0">
                <a:latin typeface="Arial" charset="0"/>
                <a:cs typeface="Arial" charset="0"/>
              </a:rPr>
              <a:t>у</a:t>
            </a:r>
            <a:r>
              <a:rPr lang="ru-RU" sz="1800" b="1" dirty="0" smtClean="0">
                <a:latin typeface="Arial" charset="0"/>
                <a:cs typeface="Arial" charset="0"/>
              </a:rPr>
              <a:t>ченик 3 класса</a:t>
            </a:r>
          </a:p>
          <a:p>
            <a:pPr algn="l" eaLnBrk="1" hangingPunct="1">
              <a:spcBef>
                <a:spcPct val="0"/>
              </a:spcBef>
              <a:defRPr/>
            </a:pPr>
            <a:r>
              <a:rPr lang="ru-RU" sz="1800" b="1" dirty="0" smtClean="0">
                <a:latin typeface="Arial" charset="0"/>
                <a:cs typeface="Arial" charset="0"/>
              </a:rPr>
              <a:t>МБОУ Роженцовская СШ</a:t>
            </a:r>
          </a:p>
          <a:p>
            <a:pPr algn="l" eaLnBrk="1" hangingPunct="1">
              <a:spcBef>
                <a:spcPct val="0"/>
              </a:spcBef>
              <a:defRPr/>
            </a:pPr>
            <a:r>
              <a:rPr lang="ru-RU" sz="1800" b="1" dirty="0" smtClean="0">
                <a:latin typeface="Arial" charset="0"/>
                <a:cs typeface="Arial" charset="0"/>
              </a:rPr>
              <a:t>Руководитель проекта: Самойлова Эльвира Ивановна </a:t>
            </a:r>
          </a:p>
          <a:p>
            <a:pPr algn="l" eaLnBrk="1" hangingPunct="1">
              <a:spcBef>
                <a:spcPct val="0"/>
              </a:spcBef>
              <a:defRPr/>
            </a:pPr>
            <a:r>
              <a:rPr lang="ru-RU" sz="1800" b="1" dirty="0">
                <a:latin typeface="Arial" charset="0"/>
                <a:cs typeface="Arial" charset="0"/>
              </a:rPr>
              <a:t>у</a:t>
            </a:r>
            <a:r>
              <a:rPr lang="ru-RU" sz="1800" b="1" dirty="0" smtClean="0">
                <a:latin typeface="Arial" charset="0"/>
                <a:cs typeface="Arial" charset="0"/>
              </a:rPr>
              <a:t>читель английского языка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It is a walnut tree</a:t>
            </a:r>
            <a:endParaRPr lang="ru-RU" dirty="0"/>
          </a:p>
        </p:txBody>
      </p:sp>
      <p:pic>
        <p:nvPicPr>
          <p:cNvPr id="1026" name="Picture 2" descr="G:\орбь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5184576" cy="387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a green walnut</a:t>
            </a:r>
            <a:endParaRPr lang="ru-RU" dirty="0"/>
          </a:p>
        </p:txBody>
      </p:sp>
      <p:pic>
        <p:nvPicPr>
          <p:cNvPr id="2050" name="Picture 2" descr="G:\walnut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28800"/>
            <a:ext cx="4398994" cy="329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7006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a brown walnut</a:t>
            </a:r>
            <a:endParaRPr lang="ru-RU" dirty="0"/>
          </a:p>
        </p:txBody>
      </p:sp>
      <p:pic>
        <p:nvPicPr>
          <p:cNvPr id="3074" name="Picture 2" descr="G:\длтож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7407" y="1785938"/>
            <a:ext cx="4048769" cy="303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9158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is a yellow walnut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4098" name="Picture 2" descr="G:\бль.д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лпдьь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0461" y="2708920"/>
            <a:ext cx="2238375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1846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like walnuts. They are tasty and useful.</a:t>
            </a:r>
            <a:endParaRPr lang="ru-RU" dirty="0"/>
          </a:p>
        </p:txBody>
      </p:sp>
      <p:pic>
        <p:nvPicPr>
          <p:cNvPr id="5122" name="Picture 2" descr="G:\лбрлд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8943" y="1785938"/>
            <a:ext cx="5454676" cy="364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9728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500990" cy="1071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Источники изображений</a:t>
            </a:r>
            <a:endParaRPr lang="ru-RU" sz="3600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785938" y="1500188"/>
            <a:ext cx="6286500" cy="39290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  <a:cs typeface="Arial" charset="0"/>
                <a:hlinkClick r:id="rId2"/>
              </a:rPr>
              <a:t>http://www.grafamania.net/uploads/posts/2008-08/1219611582_7.jpg</a:t>
            </a:r>
            <a:r>
              <a:rPr lang="en-US" sz="2400" smtClean="0">
                <a:latin typeface="Arial" charset="0"/>
                <a:cs typeface="Arial" charset="0"/>
              </a:rPr>
              <a:t> </a:t>
            </a:r>
            <a:endParaRPr lang="ru-RU" sz="240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Arial" charset="0"/>
                <a:cs typeface="Arial" charset="0"/>
                <a:hlinkClick r:id="rId3"/>
              </a:rPr>
              <a:t>http://readweb.org/uploads/posts/2010-06/1277825505_acer-aspire-one-1551-4.jpg</a:t>
            </a:r>
            <a:r>
              <a:rPr lang="en-US" sz="2400" smtClean="0">
                <a:latin typeface="Arial" charset="0"/>
                <a:cs typeface="Arial" charset="0"/>
              </a:rPr>
              <a:t> </a:t>
            </a:r>
            <a:endParaRPr lang="ru-RU" sz="240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40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400" smtClean="0">
              <a:latin typeface="Arial" charset="0"/>
              <a:cs typeface="Arial" charset="0"/>
            </a:endParaRPr>
          </a:p>
        </p:txBody>
      </p:sp>
      <p:pic>
        <p:nvPicPr>
          <p:cNvPr id="5124" name="Picture 2" descr="C:\Documents and Settings\User\Рабочий стол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1357313"/>
            <a:ext cx="8572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2571750"/>
            <a:ext cx="1071562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резентация КОМП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КОМП</Template>
  <TotalTime>108</TotalTime>
  <Words>59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Презентация КОМП</vt:lpstr>
      <vt:lpstr>Walnut</vt:lpstr>
      <vt:lpstr>It is a walnut tree</vt:lpstr>
      <vt:lpstr>It is a green walnut</vt:lpstr>
      <vt:lpstr>It is a brown walnut</vt:lpstr>
      <vt:lpstr>It is a yellow walnut </vt:lpstr>
      <vt:lpstr>I like walnuts. They are tasty and useful.</vt:lpstr>
      <vt:lpstr>Источники изображений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Admin</cp:lastModifiedBy>
  <cp:revision>14</cp:revision>
  <dcterms:created xsi:type="dcterms:W3CDTF">2011-07-13T14:13:24Z</dcterms:created>
  <dcterms:modified xsi:type="dcterms:W3CDTF">2020-11-29T18:17:16Z</dcterms:modified>
</cp:coreProperties>
</file>