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F87E-E041-4F83-B082-B1A9134A2357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2F87E-E041-4F83-B082-B1A9134A2357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444EA-E60F-48DA-8F24-153ADC85B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3571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Игра «Скажи наоборот»</a:t>
            </a:r>
            <a:br>
              <a:rPr lang="ru-RU" b="1" dirty="0" smtClean="0"/>
            </a:br>
            <a:r>
              <a:rPr lang="ru-RU" b="1" dirty="0" smtClean="0"/>
              <a:t>   Слова - антонимы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5715016"/>
            <a:ext cx="5786478" cy="428628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7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Вагина</a:t>
            </a:r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Елена Сергеевна</a:t>
            </a:r>
          </a:p>
          <a:p>
            <a:pPr algn="r"/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МДОУ ИРМО «</a:t>
            </a:r>
            <a:r>
              <a:rPr lang="ru-RU" sz="7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Ширяевский</a:t>
            </a:r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детский сад» комбинированного вида</a:t>
            </a:r>
          </a:p>
          <a:p>
            <a:endParaRPr lang="ru-RU" dirty="0"/>
          </a:p>
        </p:txBody>
      </p:sp>
      <p:pic>
        <p:nvPicPr>
          <p:cNvPr id="27650" name="Picture 2" descr="https://yt3.ggpht.com/a/AATXAJyMW0JwEZDzGrKtDkJ7lU5cBfRGySOnJb-SiD55=s900-c-k-c0x00ffffff-no-rj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1857364"/>
            <a:ext cx="4572032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Твердый - мягкий</a:t>
            </a:r>
            <a:endParaRPr lang="ru-RU" dirty="0"/>
          </a:p>
        </p:txBody>
      </p:sp>
      <p:pic>
        <p:nvPicPr>
          <p:cNvPr id="5" name="Рисунок 4" descr="http://i.mycdn.me/i?r=AzEPZsRbOZEKgBhR0XGMT1Rk3uHlwlzzrLEqXWmqjtN7bKaKTM5SRkZCeTgDn6uOyic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571744"/>
            <a:ext cx="335758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cdn2.static1-sima-land.com/items/734944/3/700-nw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2643182"/>
            <a:ext cx="3357586" cy="308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Тяжелый - легкий</a:t>
            </a:r>
            <a:endParaRPr lang="ru-RU" b="1" dirty="0"/>
          </a:p>
        </p:txBody>
      </p:sp>
      <p:pic>
        <p:nvPicPr>
          <p:cNvPr id="5" name="Рисунок 4" descr="https://sc02.alicdn.com/kf/HTB16EX3XsTxK1Rjy0Fgq6yovpXaW/231491290/HTB16EX3XsTxK1Rjy0Fgq6yovpXaW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2071678"/>
            <a:ext cx="364333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s://cdn.pixabay.com/photo/2017/04/10/12/17/ball-2218339_64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2071678"/>
            <a:ext cx="3690942" cy="3690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Веселый - грустный</a:t>
            </a:r>
            <a:endParaRPr lang="ru-RU" dirty="0"/>
          </a:p>
        </p:txBody>
      </p:sp>
      <p:pic>
        <p:nvPicPr>
          <p:cNvPr id="6146" name="Picture 2" descr="https://freepdfreview.com/wp-content/uploads/2018/12/16577b6c5e69a1a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2071678"/>
            <a:ext cx="3357562" cy="3786190"/>
          </a:xfrm>
          <a:prstGeom prst="rect">
            <a:avLst/>
          </a:prstGeom>
          <a:noFill/>
        </p:spPr>
      </p:pic>
      <p:pic>
        <p:nvPicPr>
          <p:cNvPr id="6150" name="Picture 6" descr="https://im0-tub-ru.yandex.net/i?id=b822cb6ab703d9eab3383d5254a67cd7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071678"/>
            <a:ext cx="3286148" cy="3762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Холодный - горячий</a:t>
            </a:r>
            <a:endParaRPr lang="ru-RU" b="1" dirty="0"/>
          </a:p>
        </p:txBody>
      </p:sp>
      <p:pic>
        <p:nvPicPr>
          <p:cNvPr id="6" name="Рисунок 5" descr="http://www.decalserpent.com/assets/images/laptop%20corner%20stickers/SP-LAPCNRSTK-00060(Main)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2500306"/>
            <a:ext cx="3071834" cy="3099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yt3.ggpht.com/a/AATXAJxiEPOLtx3_45GvSz7v4imF5B8tFtvEIy2dQw=s900-c-k-c0xffffffff-no-rj-mo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2500306"/>
            <a:ext cx="3071834" cy="309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Мокрый - сухой</a:t>
            </a:r>
            <a:endParaRPr lang="ru-RU" b="1" dirty="0"/>
          </a:p>
        </p:txBody>
      </p:sp>
      <p:pic>
        <p:nvPicPr>
          <p:cNvPr id="5" name="Рисунок 4" descr="https://static.vecteezy.com/system/resources/previews/000/377/037/original/boy-whistlering-in-the-rain-vector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2143116"/>
            <a:ext cx="3000396" cy="3351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xn--116-5ddocod9acae7jub.xn--80atdkbji0d.xn--p1ai/attachments/Image/Zakalivanie.jpg?template=generic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2143116"/>
            <a:ext cx="292895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fs.znanio.ru/methodology/images/09/82/0982a94a7b1c22bbed65f89add02c48b45a7cd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Высокий - низкий</a:t>
            </a:r>
            <a:endParaRPr lang="ru-RU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Грязный - чистый</a:t>
            </a:r>
            <a:endParaRPr lang="ru-RU" b="1" dirty="0"/>
          </a:p>
        </p:txBody>
      </p:sp>
      <p:pic>
        <p:nvPicPr>
          <p:cNvPr id="6" name="Рисунок 5" descr="https://image.freepik.com/free-vector/little-boy-playing-in-the-mud_43633-245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571744"/>
            <a:ext cx="342902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slam.ru/sites/default/files/img/2017/veroeshenie/moet-ruki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2571744"/>
            <a:ext cx="342902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143007"/>
          </a:xfrm>
        </p:spPr>
        <p:txBody>
          <a:bodyPr/>
          <a:lstStyle/>
          <a:p>
            <a:r>
              <a:rPr lang="ru-RU" b="1" dirty="0" smtClean="0"/>
              <a:t>Другие слова</a:t>
            </a:r>
            <a:endParaRPr lang="ru-RU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400800" cy="4500594"/>
          </a:xfrm>
        </p:spPr>
        <p:txBody>
          <a:bodyPr numCol="2">
            <a:normAutofit fontScale="25000" lnSpcReduction="20000"/>
          </a:bodyPr>
          <a:lstStyle/>
          <a:p>
            <a:r>
              <a:rPr lang="ru-RU" sz="8000" b="1" dirty="0" smtClean="0">
                <a:solidFill>
                  <a:schemeClr val="tx1"/>
                </a:solidFill>
              </a:rPr>
              <a:t>Темно, а наоборот — светло.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Друг… враг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День…ночь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Радость…грусть (печаль)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Потолок... пол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Жара…холод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Зло…добро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Правда,…ложь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Быстро…медленно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Говорить…молчать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Покупать…продавать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Поднимать…опускать</a:t>
            </a:r>
          </a:p>
          <a:p>
            <a:endParaRPr lang="ru-RU" sz="8000" b="1" dirty="0" smtClean="0">
              <a:solidFill>
                <a:schemeClr val="tx1"/>
              </a:solidFill>
            </a:endParaRPr>
          </a:p>
          <a:p>
            <a:r>
              <a:rPr lang="ru-RU" sz="8000" b="1" dirty="0" smtClean="0">
                <a:solidFill>
                  <a:schemeClr val="tx1"/>
                </a:solidFill>
              </a:rPr>
              <a:t>Бросать…поднимать (поймать)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Прятать…искать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Зажигать…тушить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Одеть…раздеть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Потерять…найти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Положить…убрать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Дать…взять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Налить…вылить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Хорошо…плохо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Тяжело…легко</a:t>
            </a:r>
          </a:p>
          <a:p>
            <a:r>
              <a:rPr lang="ru-RU" sz="8000" b="1" dirty="0" smtClean="0">
                <a:solidFill>
                  <a:schemeClr val="tx1"/>
                </a:solidFill>
              </a:rPr>
              <a:t>Высоко…низко</a:t>
            </a:r>
          </a:p>
          <a:p>
            <a:r>
              <a:rPr lang="ru-RU" sz="8000" b="1" dirty="0" err="1" smtClean="0">
                <a:solidFill>
                  <a:schemeClr val="tx1"/>
                </a:solidFill>
              </a:rPr>
              <a:t>Далеко....близко</a:t>
            </a:r>
            <a:r>
              <a:rPr lang="ru-RU" sz="8000" b="1" dirty="0" smtClean="0">
                <a:solidFill>
                  <a:schemeClr val="tx1"/>
                </a:solidFill>
              </a:rPr>
              <a:t>  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Сильный - слабый</a:t>
            </a:r>
            <a:endParaRPr lang="ru-RU" dirty="0"/>
          </a:p>
        </p:txBody>
      </p:sp>
      <p:pic>
        <p:nvPicPr>
          <p:cNvPr id="25602" name="Picture 2" descr="http://ds5ishim.ru/sites/default/files/blocks/s1200_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1857364"/>
            <a:ext cx="3171305" cy="4094018"/>
          </a:xfrm>
          <a:prstGeom prst="rect">
            <a:avLst/>
          </a:prstGeom>
          <a:noFill/>
        </p:spPr>
      </p:pic>
      <p:pic>
        <p:nvPicPr>
          <p:cNvPr id="25604" name="Picture 4" descr="https://thumbs.dreamstime.com/b/%D0%B2%D0%B5%D1%81-%D1%81-%D0%B0%D0%B1%D0%BE%D0%B3%D0%BE-%D1%87%D0%B5-%D0%BE%D0%B2%D0%B5%D0%BA%D0%B0-%D0%BF%D0%BE-%D0%BD%D0%B8%D0%BC%D0%B0%D1%8F%D1%81%D1%8C-612137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928802"/>
            <a:ext cx="3214710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Большой - маленький</a:t>
            </a:r>
            <a:endParaRPr lang="ru-RU" dirty="0"/>
          </a:p>
        </p:txBody>
      </p:sp>
      <p:pic>
        <p:nvPicPr>
          <p:cNvPr id="24578" name="Picture 2" descr="https://sc02.alicdn.com/kf/HTB1GoHZXRaE3KVjSZLeq6xsSFXaO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928802"/>
            <a:ext cx="3828265" cy="3828265"/>
          </a:xfrm>
          <a:prstGeom prst="rect">
            <a:avLst/>
          </a:prstGeom>
          <a:noFill/>
        </p:spPr>
      </p:pic>
      <p:pic>
        <p:nvPicPr>
          <p:cNvPr id="24580" name="Picture 4" descr="https://sc02.alicdn.com/kf/HTB1GoHZXRaE3KVjSZLeq6xsSFXa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8" y="3143248"/>
            <a:ext cx="2524138" cy="2524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Толстый - худой</a:t>
            </a:r>
            <a:endParaRPr lang="ru-RU" dirty="0"/>
          </a:p>
        </p:txBody>
      </p:sp>
      <p:pic>
        <p:nvPicPr>
          <p:cNvPr id="14338" name="Picture 2" descr="http://gipnoz-life.ru/wp-content/uploads/2017/08/senior-scaling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2357430"/>
            <a:ext cx="2714644" cy="3347620"/>
          </a:xfrm>
          <a:prstGeom prst="rect">
            <a:avLst/>
          </a:prstGeom>
          <a:noFill/>
        </p:spPr>
      </p:pic>
      <p:pic>
        <p:nvPicPr>
          <p:cNvPr id="7" name="Рисунок 6" descr="http://clipart-library.com/images/8cznezM5i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2357430"/>
            <a:ext cx="2714643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Добрый - злой</a:t>
            </a:r>
            <a:endParaRPr lang="ru-RU" dirty="0"/>
          </a:p>
        </p:txBody>
      </p:sp>
      <p:pic>
        <p:nvPicPr>
          <p:cNvPr id="5" name="Рисунок 4" descr="https://im0-tub-ru.yandex.net/i?id=249cce2320396d0882aa2d29177f4580-l&amp;n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000240"/>
            <a:ext cx="3643338" cy="379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doc4web.ru/uploads/files/15/14853/hello_html_m2a7a1ea3.jpg"/>
          <p:cNvPicPr/>
          <p:nvPr/>
        </p:nvPicPr>
        <p:blipFill>
          <a:blip r:embed="rId4" cstate="print">
            <a:clrChange>
              <a:clrFrom>
                <a:srgbClr val="63B469"/>
              </a:clrFrom>
              <a:clrTo>
                <a:srgbClr val="63B46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2071678"/>
            <a:ext cx="3684593" cy="379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Узкий - широкий</a:t>
            </a:r>
            <a:endParaRPr lang="ru-RU" b="1" dirty="0"/>
          </a:p>
        </p:txBody>
      </p:sp>
      <p:pic>
        <p:nvPicPr>
          <p:cNvPr id="12290" name="Picture 2" descr="https://ae01.alicdn.com/kf/HTB1qd2dSFXXXXatapXXq6xXFXXXc/5x-Girls-Ladies-Skinny-Slim-Narrow-Belt-Dress-Belt-Ta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2571744"/>
            <a:ext cx="3000396" cy="3095630"/>
          </a:xfrm>
          <a:prstGeom prst="rect">
            <a:avLst/>
          </a:prstGeom>
          <a:noFill/>
        </p:spPr>
      </p:pic>
      <p:pic>
        <p:nvPicPr>
          <p:cNvPr id="6" name="Рисунок 5" descr="https://cdn1.ozone.ru/multimedia/101894047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2571744"/>
            <a:ext cx="305078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Больной- здоровый</a:t>
            </a:r>
            <a:endParaRPr lang="ru-RU" b="1" dirty="0"/>
          </a:p>
        </p:txBody>
      </p:sp>
      <p:pic>
        <p:nvPicPr>
          <p:cNvPr id="5" name="Рисунок 4" descr="https://st.kashalot.com/img/club/2016/10/08/906-b99e48c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2000240"/>
            <a:ext cx="3214710" cy="323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adik96elochka.ucoz.ru/_si/0/8334110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2071678"/>
            <a:ext cx="3214710" cy="3179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ucrazy.ru/files/i/2007.4.18/epidemru_299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Молодой - старый</a:t>
            </a:r>
            <a:endParaRPr lang="ru-RU" dirty="0"/>
          </a:p>
        </p:txBody>
      </p:sp>
      <p:pic>
        <p:nvPicPr>
          <p:cNvPr id="5" name="Рисунок 4" descr="https://i.pinimg.com/736x/22/27/91/222791713c857a04771670d40b05351f--clipart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857364"/>
            <a:ext cx="2714644" cy="378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s3-eu-west-1.amazonaws.com/uploads.playbaamboozle.com/uploads/images/9975/1571127654_68806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1928802"/>
            <a:ext cx="2714644" cy="376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ucrazy.ru/files/i/2007.4.18/epidemru_2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Медленный - быстрый</a:t>
            </a:r>
            <a:endParaRPr lang="ru-RU" b="1" dirty="0"/>
          </a:p>
        </p:txBody>
      </p:sp>
      <p:pic>
        <p:nvPicPr>
          <p:cNvPr id="9218" name="Picture 2" descr="https://i.stack.imgur.com/JTTgk.jpg?s=200&amp;g=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2428868"/>
            <a:ext cx="3786214" cy="3409954"/>
          </a:xfrm>
          <a:prstGeom prst="rect">
            <a:avLst/>
          </a:prstGeom>
          <a:noFill/>
        </p:spPr>
      </p:pic>
      <p:pic>
        <p:nvPicPr>
          <p:cNvPr id="6" name="Рисунок 5" descr="https://proza.ru/pics/2018/10/25/11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357430"/>
            <a:ext cx="3786214" cy="3387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109</Words>
  <Application>Microsoft Office PowerPoint</Application>
  <PresentationFormat>Экран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Игра «Скажи наоборот»    Слова - антонимы</vt:lpstr>
      <vt:lpstr>Сильный - слабый</vt:lpstr>
      <vt:lpstr>Большой - маленький</vt:lpstr>
      <vt:lpstr>Толстый - худой</vt:lpstr>
      <vt:lpstr>Добрый - злой</vt:lpstr>
      <vt:lpstr>Узкий - широкий</vt:lpstr>
      <vt:lpstr>Больной- здоровый</vt:lpstr>
      <vt:lpstr>Молодой - старый</vt:lpstr>
      <vt:lpstr>Медленный - быстрый</vt:lpstr>
      <vt:lpstr>Твердый - мягкий</vt:lpstr>
      <vt:lpstr>Тяжелый - легкий</vt:lpstr>
      <vt:lpstr>Веселый - грустный</vt:lpstr>
      <vt:lpstr>Холодный - горячий</vt:lpstr>
      <vt:lpstr>Мокрый - сухой</vt:lpstr>
      <vt:lpstr>Высокий - низкий</vt:lpstr>
      <vt:lpstr>Грязный - чистый</vt:lpstr>
      <vt:lpstr>Другие слова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«Скажи наоборот»    Слова - антонимы</dc:title>
  <dc:creator>DNS</dc:creator>
  <cp:lastModifiedBy>DNS</cp:lastModifiedBy>
  <cp:revision>10</cp:revision>
  <dcterms:created xsi:type="dcterms:W3CDTF">2020-12-02T04:45:32Z</dcterms:created>
  <dcterms:modified xsi:type="dcterms:W3CDTF">2020-12-03T09:13:00Z</dcterms:modified>
</cp:coreProperties>
</file>