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ED2AA-80CD-4123-9917-B77CE518117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53214-3B79-4979-BF45-640B9F4AF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5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Консультация для родителей.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Как уберечь детей-пешеходов от ДТП?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3074" name="Picture 2" descr="http://s03.radikal.ru/i176/1610/80/861a849d2e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211960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i.mycdn.me/i?r=AzEPZsRbOZEKgBhR0XGMT1RknBejl83Mc8O8qNROicq4y6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96952"/>
            <a:ext cx="417646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47656" y="623731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Ларионова Е.А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19.userapi.com/c205228/v205228676/8977/9-AJEXMxM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49.userapi.com/c205228/v205228676/8981/WrMR9ik-e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33.userapi.com/c205228/v205228676/898b/i0UOGzFUO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56.userapi.com/c205228/v205228676/8994/GgtQNyOXH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un9-30.userapi.com/c205228/v205228676/899d/Hr6i16PpG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niasam.ru/122624_i_gallery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Елена Ларионова</cp:lastModifiedBy>
  <cp:revision>4</cp:revision>
  <dcterms:created xsi:type="dcterms:W3CDTF">2019-12-17T18:49:51Z</dcterms:created>
  <dcterms:modified xsi:type="dcterms:W3CDTF">2020-03-02T17:43:55Z</dcterms:modified>
</cp:coreProperties>
</file>