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6B5F3-AEB1-4D49-ADD2-AA4736015811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A4A80-3BBF-4DC6-AB06-F4DED99C4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A4A80-3BBF-4DC6-AB06-F4DED99C452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7D666-5D3D-47AD-8845-10DB69CE81CA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EC6F-25E3-4FA7-807E-D304B789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3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Мастер-класс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«Рисуем вместе с детьми»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6400800" cy="1752600"/>
          </a:xfrm>
        </p:spPr>
        <p:txBody>
          <a:bodyPr>
            <a:normAutofit fontScale="55000" lnSpcReduction="20000"/>
          </a:bodyPr>
          <a:lstStyle/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Цветной песок – чудесный материал для творчества, с которым обязательно нужно познакомить своего малыша. За неимением такого материала песок можно заменить рисом или манкой. Перед работой надо покрасить крупу 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Баулина С.Н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Users\Chelios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44824"/>
            <a:ext cx="3590294" cy="208823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638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chemeClr val="accent2">
                    <a:lumMod val="75000"/>
                  </a:schemeClr>
                </a:solidFill>
              </a:rPr>
              <a:t>Для окрашивания риса необходимо: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рис;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пищевой краситель или гуашь;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посуда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перчатки или ложка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Добавляем  в сухой рис немного красителя или гуаши. От количества красителя </a:t>
            </a:r>
            <a:r>
              <a:rPr lang="ru-RU" sz="6400" dirty="0">
                <a:solidFill>
                  <a:schemeClr val="accent2">
                    <a:lumMod val="75000"/>
                  </a:schemeClr>
                </a:solidFill>
              </a:rPr>
              <a:t>будет зависеть интенсивность цвета.  </a:t>
            </a:r>
            <a:endParaRPr lang="ru-RU" sz="6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Сухой </a:t>
            </a:r>
            <a:r>
              <a:rPr lang="ru-RU" sz="6400" dirty="0">
                <a:solidFill>
                  <a:schemeClr val="accent2">
                    <a:lumMod val="75000"/>
                  </a:schemeClr>
                </a:solidFill>
              </a:rPr>
              <a:t>краситель предварительно </a:t>
            </a:r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разведите</a:t>
            </a:r>
            <a:r>
              <a:rPr lang="ru-RU" sz="6400" dirty="0">
                <a:solidFill>
                  <a:schemeClr val="accent2">
                    <a:lumMod val="75000"/>
                  </a:schemeClr>
                </a:solidFill>
              </a:rPr>
              <a:t> в нескольких каплях воды. </a:t>
            </a:r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Гуашь не разбавляют водой. </a:t>
            </a:r>
          </a:p>
          <a:p>
            <a:pPr lvl="0" algn="l"/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Тщательно перемешиваем крупу</a:t>
            </a:r>
            <a:r>
              <a:rPr lang="ru-RU" sz="6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6400" dirty="0" smtClean="0">
                <a:solidFill>
                  <a:schemeClr val="accent2">
                    <a:lumMod val="75000"/>
                  </a:schemeClr>
                </a:solidFill>
              </a:rPr>
              <a:t>Оставляем на некоторое время, что бы рис просох.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E:\Users\Chelios\Desktop\20201126_12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76672"/>
            <a:ext cx="3707904" cy="278092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881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437112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Продолжаем работать над нашим новогодним панно и для этого нам понадобятся цветной рис, картон, шаблоны деталей для аппликации бычка, клей ПВА.</a:t>
            </a:r>
          </a:p>
          <a:p>
            <a:pPr algn="l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1. Из заготовок собираем голову бычка</a:t>
            </a:r>
          </a:p>
          <a:p>
            <a:endParaRPr lang="ru-RU" dirty="0"/>
          </a:p>
        </p:txBody>
      </p:sp>
      <p:pic>
        <p:nvPicPr>
          <p:cNvPr id="2051" name="Picture 3" descr="E:\Users\Chelios\Desktop\Новая папка (2)\20201126_142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764704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75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2. Перемешиваем светло и темно-зеленый рис в одной посуде для того, что бы венок был более объёмным.</a:t>
            </a:r>
          </a:p>
          <a:p>
            <a:pPr algn="l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3. Вокруг головы бычка прорисовываем рождественский венок и на нем звездочки</a:t>
            </a:r>
          </a:p>
        </p:txBody>
      </p:sp>
      <p:pic>
        <p:nvPicPr>
          <p:cNvPr id="3074" name="Picture 2" descr="E:\Users\Chelios\Desktop\Новая папка (2)\20201126_142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564904"/>
            <a:ext cx="2880320" cy="2160240"/>
          </a:xfrm>
          <a:prstGeom prst="rect">
            <a:avLst/>
          </a:prstGeom>
          <a:noFill/>
        </p:spPr>
      </p:pic>
      <p:pic>
        <p:nvPicPr>
          <p:cNvPr id="1026" name="Picture 2" descr="E:\Users\Chelios\Desktop\Новая папка (2)\20201126_142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564904"/>
            <a:ext cx="2880320" cy="216024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04664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881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4.Намазываем клеем небольшую площадь венка и насыпаем смешанный рис на поверхность. Звездочки делаем другого цвета.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E:\Users\Chelios\Desktop\Новая папка (2)\20201126_143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620688"/>
            <a:ext cx="5376597" cy="40324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706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653136"/>
            <a:ext cx="7772400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наступающим новым годом!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4664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Наш новогодний символ готов! Для закрепления риса на поверхности обработаем обычным лаком для волос. Вставляем работу в рамку и украшаем интерьер!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4" descr="E:\Users\Chelios\Desktop\Новая папка (2)\20201126_144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84784"/>
            <a:ext cx="4704523" cy="35283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766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183</Words>
  <Application>Microsoft Office PowerPoint</Application>
  <PresentationFormat>Экран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Мастер-класс «Рисуем вместе с детьми» </vt:lpstr>
      <vt:lpstr>Слайд 2</vt:lpstr>
      <vt:lpstr>Слайд 3</vt:lpstr>
      <vt:lpstr>Слайд 4</vt:lpstr>
      <vt:lpstr>Слайд 5</vt:lpstr>
      <vt:lpstr>С наступающим новым годом!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«Рисуем цветным рисом»</dc:title>
  <dc:creator>Chelios</dc:creator>
  <cp:lastModifiedBy>Chelios</cp:lastModifiedBy>
  <cp:revision>18</cp:revision>
  <dcterms:created xsi:type="dcterms:W3CDTF">2020-11-27T13:06:23Z</dcterms:created>
  <dcterms:modified xsi:type="dcterms:W3CDTF">2020-11-30T12:41:06Z</dcterms:modified>
</cp:coreProperties>
</file>