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38D8-7046-469C-BF93-0A976A90A4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5155-41C3-49E5-B5E5-EC2679C8F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920880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Мастер-класс по рисованию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«Витражи»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Средняя группа «Пуховая опушка»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564904"/>
            <a:ext cx="76822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Посвящен теме недели «Профессии пап»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●Проводил мастер класс папа Астаховой Варвары – Александр - ХУДОЖНИК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06588" y="4653136"/>
            <a:ext cx="3106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Организаторы -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Воспитатели средней группы: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Андреева Е.А. и Хохлова А.И.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kras7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43608" y="3501008"/>
            <a:ext cx="2808312" cy="2614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88832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Подготовительный этап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_20200211_17295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347864" y="620688"/>
            <a:ext cx="2880320" cy="2952328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IMG_20200211_17293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99592" y="3717032"/>
            <a:ext cx="3096344" cy="223224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MG_20200211_17294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364088" y="3861048"/>
            <a:ext cx="3132544" cy="216024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_20200211_18233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444208" y="1124744"/>
            <a:ext cx="2139702" cy="208823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20200211_18234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55576" y="1196752"/>
            <a:ext cx="2448272" cy="180020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1124744"/>
            <a:ext cx="6552728" cy="7647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Немного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теории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 витражах…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MG_20200211_17360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83568" y="2636912"/>
            <a:ext cx="4104456" cy="3015519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MG_20200211_17424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4048" y="764704"/>
            <a:ext cx="3202238" cy="345638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1757309_154234597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52120" y="4509120"/>
            <a:ext cx="2088232" cy="1543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20200211_1747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1412776"/>
            <a:ext cx="2700300" cy="3600400"/>
          </a:xfrm>
          <a:prstGeom prst="rect">
            <a:avLst/>
          </a:prstGeom>
          <a:ln w="28575"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" name="Содержимое 3" descr="IMG_20200211_174732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683568" y="764704"/>
            <a:ext cx="2592288" cy="3456384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76672"/>
            <a:ext cx="385192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Приступаем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к работе….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IMG_20200211_17524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228184" y="2636912"/>
            <a:ext cx="2376264" cy="352039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unnamed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043608" y="4437112"/>
            <a:ext cx="1944216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IMG_20200211_18025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99592" y="476672"/>
            <a:ext cx="2304256" cy="3072342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G_20200211_18110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195736" y="3645024"/>
            <a:ext cx="4752528" cy="253071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G_20200211_181124.jpg"/>
          <p:cNvPicPr>
            <a:picLocks noChangeAspect="1"/>
          </p:cNvPicPr>
          <p:nvPr/>
        </p:nvPicPr>
        <p:blipFill>
          <a:blip r:embed="rId5" cstate="screen"/>
          <a:srcRect r="-399"/>
          <a:stretch>
            <a:fillRect/>
          </a:stretch>
        </p:blipFill>
        <p:spPr>
          <a:xfrm>
            <a:off x="5940152" y="476672"/>
            <a:ext cx="2574151" cy="305101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04dc79bdae3135a65337cc07efc6c339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47864" y="908720"/>
            <a:ext cx="2481064" cy="2481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IMG_20200211_18170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283968" y="548680"/>
            <a:ext cx="3421609" cy="295232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_20200211_18165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99592" y="3645024"/>
            <a:ext cx="5092030" cy="259228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20200211_18111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331640" y="548680"/>
            <a:ext cx="2376264" cy="291839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8877a0cb0e6b704a4847fd1bc251357e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300192" y="3717032"/>
            <a:ext cx="2016224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328592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Наши ВИТРАЖИ…..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WhatsApp Image 2020-03-16 at 20.45.16 (2)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56177" y="692696"/>
            <a:ext cx="2448272" cy="2503913"/>
          </a:xfrm>
          <a:prstGeom prst="rect">
            <a:avLst/>
          </a:prstGeom>
        </p:spPr>
      </p:pic>
      <p:pic>
        <p:nvPicPr>
          <p:cNvPr id="5" name="Рисунок 4" descr="WhatsApp Image 2020-03-16 at 20.45.16 (1)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491880" y="764704"/>
            <a:ext cx="2376264" cy="2450522"/>
          </a:xfrm>
          <a:prstGeom prst="rect">
            <a:avLst/>
          </a:prstGeom>
        </p:spPr>
      </p:pic>
      <p:pic>
        <p:nvPicPr>
          <p:cNvPr id="7" name="Рисунок 6" descr="WhatsApp Image 2020-03-16 at 20.45.16 (3).jpeg"/>
          <p:cNvPicPr>
            <a:picLocks noChangeAspect="1"/>
          </p:cNvPicPr>
          <p:nvPr/>
        </p:nvPicPr>
        <p:blipFill>
          <a:blip r:embed="rId5" cstate="screen"/>
          <a:srcRect r="-399"/>
          <a:stretch>
            <a:fillRect/>
          </a:stretch>
        </p:blipFill>
        <p:spPr>
          <a:xfrm>
            <a:off x="683568" y="692696"/>
            <a:ext cx="2448272" cy="2479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3140968"/>
            <a:ext cx="1972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Семья Лабутиных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3212976"/>
            <a:ext cx="211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Семья Бондаревых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3140968"/>
            <a:ext cx="1913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Семья Астаховых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 descr="WhatsApp Image 2020-03-16 at 20.45.16 (4).jpe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899592" y="3501008"/>
            <a:ext cx="2093615" cy="2232248"/>
          </a:xfrm>
          <a:prstGeom prst="rect">
            <a:avLst/>
          </a:prstGeom>
        </p:spPr>
      </p:pic>
      <p:pic>
        <p:nvPicPr>
          <p:cNvPr id="15" name="Рисунок 14" descr="WhatsApp Image 2020-03-16 at 20.45.16.jpe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228184" y="3429000"/>
            <a:ext cx="2304256" cy="23042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89266" y="5733256"/>
            <a:ext cx="198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Семья Бабановых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84168" y="573325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Семья Горбачевских</a:t>
            </a:r>
            <a:endParaRPr lang="ru-RU" b="1" dirty="0"/>
          </a:p>
        </p:txBody>
      </p:sp>
      <p:pic>
        <p:nvPicPr>
          <p:cNvPr id="19" name="Рисунок 18" descr="s12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63888" y="3717032"/>
            <a:ext cx="1944216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Мастер-класс по рисованию «Витражи» Средняя группа «Пуховая опушка» </vt:lpstr>
      <vt:lpstr>Подготовительный этап</vt:lpstr>
      <vt:lpstr>Немного  теории  о витражах…</vt:lpstr>
      <vt:lpstr>Приступаем       к работе….</vt:lpstr>
      <vt:lpstr>Слайд 5</vt:lpstr>
      <vt:lpstr>Слайд 6</vt:lpstr>
      <vt:lpstr>Наши ВИТРАЖИ…..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рисованию «Витражи» Средняя группа «Пуховая опушка»</dc:title>
  <dc:creator>USER</dc:creator>
  <cp:lastModifiedBy>USER</cp:lastModifiedBy>
  <cp:revision>11</cp:revision>
  <dcterms:created xsi:type="dcterms:W3CDTF">2020-03-15T10:47:23Z</dcterms:created>
  <dcterms:modified xsi:type="dcterms:W3CDTF">2020-12-03T05:45:28Z</dcterms:modified>
</cp:coreProperties>
</file>