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7" r:id="rId2"/>
    <p:sldId id="258" r:id="rId3"/>
    <p:sldId id="259" r:id="rId4"/>
    <p:sldId id="260" r:id="rId5"/>
    <p:sldId id="261" r:id="rId6"/>
    <p:sldId id="269" r:id="rId7"/>
    <p:sldId id="267" r:id="rId8"/>
    <p:sldId id="262" r:id="rId9"/>
    <p:sldId id="268" r:id="rId10"/>
    <p:sldId id="263" r:id="rId11"/>
    <p:sldId id="266" r:id="rId12"/>
    <p:sldId id="264" r:id="rId13"/>
    <p:sldId id="265" r:id="rId14"/>
    <p:sldId id="280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31729-C78C-4D45-A907-ACF0D3EC97DA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7A022-0E83-4BF0-8B47-5B46BA1657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7A022-0E83-4BF0-8B47-5B46BA16574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5790656-FD76-4BEF-AC20-0D4051B985C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59588E3-4629-4416-B9DF-58E212B78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0656-FD76-4BEF-AC20-0D4051B985C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88E3-4629-4416-B9DF-58E212B78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0656-FD76-4BEF-AC20-0D4051B985C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88E3-4629-4416-B9DF-58E212B78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5790656-FD76-4BEF-AC20-0D4051B985C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59588E3-4629-4416-B9DF-58E212B78E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5790656-FD76-4BEF-AC20-0D4051B985C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59588E3-4629-4416-B9DF-58E212B78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0656-FD76-4BEF-AC20-0D4051B985C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88E3-4629-4416-B9DF-58E212B78E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0656-FD76-4BEF-AC20-0D4051B985C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88E3-4629-4416-B9DF-58E212B78E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790656-FD76-4BEF-AC20-0D4051B985C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59588E3-4629-4416-B9DF-58E212B78E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0656-FD76-4BEF-AC20-0D4051B985C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88E3-4629-4416-B9DF-58E212B78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5790656-FD76-4BEF-AC20-0D4051B985C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59588E3-4629-4416-B9DF-58E212B78E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790656-FD76-4BEF-AC20-0D4051B985C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59588E3-4629-4416-B9DF-58E212B78E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5790656-FD76-4BEF-AC20-0D4051B985C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59588E3-4629-4416-B9DF-58E212B78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600" b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6600" b="1" dirty="0" smtClean="0">
                <a:solidFill>
                  <a:srgbClr val="FFFF00"/>
                </a:solidFill>
              </a:rPr>
              <a:t>Осень. Изменения в природе.</a:t>
            </a:r>
            <a:endParaRPr lang="ru-RU" sz="6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heel spokes="8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742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«</a:t>
            </a:r>
            <a:r>
              <a:rPr lang="ru-RU" sz="2200" b="1" dirty="0" smtClean="0">
                <a:solidFill>
                  <a:schemeClr val="accent4">
                    <a:lumMod val="75000"/>
                  </a:schemeClr>
                </a:solidFill>
              </a:rPr>
              <a:t>Осень – прекрасное время года. Она бывает в июле. Очень сильно греет солнце. Прилетают птицы из дальних краёв. Трава и листья на деревьях зелёные, но иногда выпадает снег. Медведи просыпаются после зимней спячки.»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Picture 2" descr="C:\Users\я\Pictures\0_1e65c_c9a78a5e_XL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5" y="2060848"/>
            <a:ext cx="6336704" cy="441297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ircl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Каштан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9459" name="Picture 3" descr="C:\Users\я\Desktop\открытое занятие\открытое занятие\карточки\Leaf Horse chestnut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16216" y="3861048"/>
            <a:ext cx="2336759" cy="2764904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Клён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0482" name="Picture 2" descr="C:\Users\я\Desktop\открытое занятие\открытое занятие\карточки\maple-leaf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52120" y="4461247"/>
            <a:ext cx="3156115" cy="239675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Осина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1506" name="Picture 2" descr="C:\Users\я\Desktop\открытое занятие\открытое занятие\карточки\0001406866-thumb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52120" y="4562822"/>
            <a:ext cx="3061692" cy="229517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Рябина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2530" name="Picture 2" descr="C:\Users\я\Desktop\открытое занятие\открытое занятие\карточки\Rowan leaf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5604138" y="3625986"/>
            <a:ext cx="4504132" cy="195989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Берёза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3554" name="Picture 2" descr="C:\Users\я\Desktop\открытое занятие\открытое занятие\карточки\гидролат-березыyp_thm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 rot="10800000">
            <a:off x="5796136" y="4797152"/>
            <a:ext cx="2900040" cy="206084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836712"/>
            <a:ext cx="3640832" cy="3168352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Встало солнышко с утра!</a:t>
            </a:r>
            <a:br>
              <a:rPr lang="ru-RU" sz="27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Просыпаться нам пора.</a:t>
            </a:r>
            <a:br>
              <a:rPr lang="ru-RU" sz="27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проснулись?</a:t>
            </a:r>
            <a:br>
              <a:rPr lang="ru-RU" sz="27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Потянулись, улыбнулись!</a:t>
            </a:r>
            <a:br>
              <a:rPr lang="ru-RU" sz="27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Здравствуйте!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2010-08-13-093500.jpg"/>
          <p:cNvPicPr>
            <a:picLocks noGrp="1" noChangeAspect="1"/>
          </p:cNvPicPr>
          <p:nvPr>
            <p:ph sz="quarter" idx="1"/>
          </p:nvPr>
        </p:nvPicPr>
        <p:blipFill>
          <a:blip r:embed="rId3" cstate="screen"/>
          <a:stretch>
            <a:fillRect/>
          </a:stretch>
        </p:blipFill>
        <p:spPr>
          <a:xfrm>
            <a:off x="251520" y="97532"/>
            <a:ext cx="3816424" cy="3888432"/>
          </a:xfrm>
        </p:spPr>
      </p:pic>
      <p:pic>
        <p:nvPicPr>
          <p:cNvPr id="1026" name="Picture 2" descr="C:\Users\я\Pictures\25e33900ea15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99592" y="3209925"/>
            <a:ext cx="7632848" cy="3648075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Сирень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4578" name="Picture 2" descr="C:\Users\я\Desktop\открытое занятие\открытое занятие\карточки\4772005-green-leaf-of-lilac-on-isolated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4797152"/>
            <a:ext cx="3065016" cy="206084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Липа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5602" name="Picture 2" descr="C:\Users\я\Desktop\открытое занятие\открытое занятие\карточки\507px-Lisc_lipy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4605263"/>
            <a:ext cx="4118213" cy="2252737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Дуб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6626" name="Picture 2" descr="C:\Users\я\Desktop\открытое занятие\открытое занятие\карточки\11_oak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44208" y="4509120"/>
            <a:ext cx="2286000" cy="234888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780928"/>
            <a:ext cx="7467600" cy="36930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Спасибо за внимание!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</a:rPr>
              <a:t>О С Е Н Ь</a:t>
            </a:r>
            <a:endParaRPr lang="ru-RU" sz="6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ircl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я\Pictures\0_85b25_8ec7fb96_XL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43808" y="0"/>
            <a:ext cx="3240360" cy="3356992"/>
          </a:xfrm>
          <a:prstGeom prst="rect">
            <a:avLst/>
          </a:prstGeom>
          <a:noFill/>
        </p:spPr>
      </p:pic>
      <p:pic>
        <p:nvPicPr>
          <p:cNvPr id="16386" name="Picture 2" descr="C:\Users\я\Pictures\0_6ee89_9971fccc_XL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2843808" cy="3356992"/>
          </a:xfrm>
          <a:prstGeom prst="rect">
            <a:avLst/>
          </a:prstGeom>
          <a:noFill/>
        </p:spPr>
      </p:pic>
      <p:pic>
        <p:nvPicPr>
          <p:cNvPr id="16388" name="Picture 4" descr="C:\Users\я\Pictures\91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84168" y="0"/>
            <a:ext cx="3059832" cy="3356992"/>
          </a:xfrm>
          <a:prstGeom prst="rect">
            <a:avLst/>
          </a:prstGeom>
          <a:noFill/>
        </p:spPr>
      </p:pic>
      <p:pic>
        <p:nvPicPr>
          <p:cNvPr id="16389" name="Picture 5" descr="C:\Users\я\Pictures\77832143_3965712_130076_yabloki_urozhaj_korziny_1920x1200_www_GdeFon_ru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84168" y="3356992"/>
            <a:ext cx="3059832" cy="3501008"/>
          </a:xfrm>
          <a:prstGeom prst="rect">
            <a:avLst/>
          </a:prstGeom>
          <a:noFill/>
        </p:spPr>
      </p:pic>
      <p:pic>
        <p:nvPicPr>
          <p:cNvPr id="16390" name="Picture 6" descr="C:\Users\я\Pictures\sapegin_artem_20d_2008-04-27_497-9763_web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3356992"/>
            <a:ext cx="2843808" cy="3501008"/>
          </a:xfrm>
          <a:prstGeom prst="rect">
            <a:avLst/>
          </a:prstGeom>
          <a:noFill/>
        </p:spPr>
      </p:pic>
      <p:pic>
        <p:nvPicPr>
          <p:cNvPr id="16391" name="Picture 7" descr="C:\Users\я\Pictures\SxvCmrCsY4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843808" y="3356992"/>
            <a:ext cx="3240360" cy="3501008"/>
          </a:xfrm>
          <a:prstGeom prst="rect">
            <a:avLst/>
          </a:prstGeom>
          <a:noFill/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827584" y="2996952"/>
            <a:ext cx="7467600" cy="69269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Ранняя осень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ircl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 descr="C:\Users\я\Pictures\bsu-trees-570x4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429000"/>
            <a:ext cx="4499992" cy="3429000"/>
          </a:xfrm>
          <a:prstGeom prst="rect">
            <a:avLst/>
          </a:prstGeom>
          <a:noFill/>
        </p:spPr>
      </p:pic>
      <p:pic>
        <p:nvPicPr>
          <p:cNvPr id="17410" name="Picture 2" descr="C:\Users\я\Pictures\93053026_0_3727_cdfb0e77_XL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3312368" cy="3429000"/>
          </a:xfrm>
          <a:prstGeom prst="rect">
            <a:avLst/>
          </a:prstGeom>
          <a:noFill/>
        </p:spPr>
      </p:pic>
      <p:pic>
        <p:nvPicPr>
          <p:cNvPr id="17411" name="Picture 3" descr="C:\Users\я\Pictures\9366e_stormclouds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75856" y="0"/>
            <a:ext cx="3168352" cy="3429000"/>
          </a:xfrm>
          <a:prstGeom prst="rect">
            <a:avLst/>
          </a:prstGeom>
          <a:noFill/>
        </p:spPr>
      </p:pic>
      <p:pic>
        <p:nvPicPr>
          <p:cNvPr id="17412" name="Picture 4" descr="C:\Users\я\Pictures\7463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44208" y="0"/>
            <a:ext cx="2699792" cy="3429000"/>
          </a:xfrm>
          <a:prstGeom prst="rect">
            <a:avLst/>
          </a:prstGeom>
          <a:noFill/>
        </p:spPr>
      </p:pic>
      <p:pic>
        <p:nvPicPr>
          <p:cNvPr id="17414" name="Picture 6" descr="C:\Users\я\Pictures\nest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427984" y="3429000"/>
            <a:ext cx="4716016" cy="34290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411760" y="3068960"/>
            <a:ext cx="46025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</a:rPr>
              <a:t>Поздняя осень</a:t>
            </a:r>
            <a:endParaRPr lang="ru-RU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ircl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FFFF00"/>
                </a:solidFill>
              </a:rPr>
              <a:t>Золотая осень</a:t>
            </a:r>
            <a:endParaRPr lang="ru-RU" sz="4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ircl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467600" cy="50611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</a:rPr>
              <a:t>Антонио Вивальди</a:t>
            </a:r>
          </a:p>
          <a:p>
            <a:pPr algn="ctr">
              <a:buNone/>
            </a:pPr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algn="ctr">
              <a:buNone/>
            </a:pPr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</a:rPr>
              <a:t>Времена года. Осень</a:t>
            </a:r>
            <a:endParaRPr lang="ru-RU" sz="4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7467600" cy="49891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Пётр Ильич Чайковский</a:t>
            </a:r>
          </a:p>
          <a:p>
            <a:pPr algn="ctr">
              <a:buNone/>
            </a:pPr>
            <a:endParaRPr lang="ru-RU" sz="40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Времена года. Осень. Октябрь.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214</TotalTime>
  <Words>93</Words>
  <Application>Microsoft Office PowerPoint</Application>
  <PresentationFormat>Экран (4:3)</PresentationFormat>
  <Paragraphs>24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Эркер</vt:lpstr>
      <vt:lpstr>Слайд 1</vt:lpstr>
      <vt:lpstr>Встало солнышко с утра! Просыпаться нам пора. Все проснулись? Потянулись, улыбнулись! Здравствуйте!  </vt:lpstr>
      <vt:lpstr>О С Е Н Ь</vt:lpstr>
      <vt:lpstr>Ранняя осень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«Осень – прекрасное время года. Она бывает в июле. Очень сильно греет солнце. Прилетают птицы из дальних краёв. Трава и листья на деревьях зелёные, но иногда выпадает снег. Медведи просыпаются после зимней спячки.» </vt:lpstr>
      <vt:lpstr>Слайд 13</vt:lpstr>
      <vt:lpstr>Слайд 14</vt:lpstr>
      <vt:lpstr>Каштан</vt:lpstr>
      <vt:lpstr>Клён</vt:lpstr>
      <vt:lpstr>Осина</vt:lpstr>
      <vt:lpstr>Рябина</vt:lpstr>
      <vt:lpstr>Берёза</vt:lpstr>
      <vt:lpstr>Сирень</vt:lpstr>
      <vt:lpstr>Липа</vt:lpstr>
      <vt:lpstr>Дуб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                                   г. Калининграда детский сад №42</dc:title>
  <dc:creator>Наташа</dc:creator>
  <cp:lastModifiedBy>Наташа</cp:lastModifiedBy>
  <cp:revision>24</cp:revision>
  <dcterms:created xsi:type="dcterms:W3CDTF">2013-08-01T09:01:23Z</dcterms:created>
  <dcterms:modified xsi:type="dcterms:W3CDTF">2020-12-03T16:07:14Z</dcterms:modified>
</cp:coreProperties>
</file>