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2" r:id="rId5"/>
    <p:sldId id="273" r:id="rId6"/>
    <p:sldId id="274" r:id="rId7"/>
    <p:sldId id="261" r:id="rId8"/>
    <p:sldId id="272" r:id="rId9"/>
    <p:sldId id="276" r:id="rId10"/>
    <p:sldId id="263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6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700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2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07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2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29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8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96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5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89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568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123A0-60B1-4570-9712-4BC5FE7A2A9E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BDF17-E980-4780-A26E-EAA82974C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3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/>
              <a:t>Муниципальное бюджетное общеобразовательное учреждение «</a:t>
            </a:r>
            <a:r>
              <a:rPr lang="ru-RU" sz="3600" i="1" dirty="0" err="1" smtClean="0"/>
              <a:t>Харлунская</a:t>
            </a:r>
            <a:r>
              <a:rPr lang="ru-RU" sz="3600" i="1" dirty="0" smtClean="0"/>
              <a:t> НОШ»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3500" b="1" i="1" dirty="0" smtClean="0">
                <a:solidFill>
                  <a:srgbClr val="FF0000"/>
                </a:solidFill>
              </a:rPr>
              <a:t>Тема «Пословица не  мимо молвится»</a:t>
            </a:r>
          </a:p>
          <a:p>
            <a:pPr marL="0" indent="0" algn="ctr">
              <a:buNone/>
            </a:pPr>
            <a:r>
              <a:rPr lang="ru-RU" sz="3500" b="1" i="1" dirty="0" smtClean="0">
                <a:solidFill>
                  <a:srgbClr val="FF0000"/>
                </a:solidFill>
              </a:rPr>
              <a:t>«</a:t>
            </a:r>
            <a:r>
              <a:rPr lang="ru-RU" sz="3500" b="1" i="1" dirty="0" err="1" smtClean="0">
                <a:solidFill>
                  <a:srgbClr val="FF0000"/>
                </a:solidFill>
              </a:rPr>
              <a:t>Онь</a:t>
            </a:r>
            <a:r>
              <a:rPr lang="en-US" sz="3500" b="1" i="1" dirty="0" smtClean="0">
                <a:solidFill>
                  <a:srgbClr val="FF0000"/>
                </a:solidFill>
              </a:rPr>
              <a:t>h</a:t>
            </a:r>
            <a:r>
              <a:rPr lang="ru-RU" sz="3500" b="1" i="1" dirty="0" smtClean="0">
                <a:solidFill>
                  <a:srgbClr val="FF0000"/>
                </a:solidFill>
              </a:rPr>
              <a:t>он </a:t>
            </a:r>
            <a:r>
              <a:rPr lang="ru-RU" sz="35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үгэ</a:t>
            </a:r>
            <a:r>
              <a:rPr lang="ru-RU" sz="35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5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оншотой</a:t>
            </a:r>
            <a:r>
              <a:rPr lang="ru-RU" sz="35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35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i="1" dirty="0">
                <a:solidFill>
                  <a:srgbClr val="FF0000"/>
                </a:solidFill>
              </a:rPr>
              <a:t> </a:t>
            </a:r>
            <a:r>
              <a:rPr lang="ru-RU" sz="4000" i="1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sz="2200" i="1" dirty="0" smtClean="0">
                <a:solidFill>
                  <a:srgbClr val="FF0000"/>
                </a:solidFill>
              </a:rPr>
              <a:t>Выполнила : Очирова </a:t>
            </a:r>
            <a:r>
              <a:rPr lang="ru-RU" sz="2200" i="1" dirty="0" err="1" smtClean="0">
                <a:solidFill>
                  <a:srgbClr val="FF0000"/>
                </a:solidFill>
              </a:rPr>
              <a:t>Алима</a:t>
            </a:r>
            <a:r>
              <a:rPr lang="ru-RU" sz="2200" i="1" dirty="0" smtClean="0">
                <a:solidFill>
                  <a:srgbClr val="FF0000"/>
                </a:solidFill>
              </a:rPr>
              <a:t>, 10 лет</a:t>
            </a:r>
          </a:p>
          <a:p>
            <a:pPr marL="0" indent="0" algn="ctr">
              <a:buNone/>
            </a:pPr>
            <a:r>
              <a:rPr lang="ru-RU" sz="2200" i="1" dirty="0" smtClean="0">
                <a:solidFill>
                  <a:srgbClr val="FF0000"/>
                </a:solidFill>
              </a:rPr>
              <a:t>                                                     Руководитель:  </a:t>
            </a:r>
            <a:r>
              <a:rPr lang="ru-RU" sz="2200" i="1" dirty="0" err="1" smtClean="0">
                <a:solidFill>
                  <a:srgbClr val="FF0000"/>
                </a:solidFill>
              </a:rPr>
              <a:t>Дымбрылова</a:t>
            </a:r>
            <a:r>
              <a:rPr lang="ru-RU" sz="2200" i="1" dirty="0" smtClean="0">
                <a:solidFill>
                  <a:srgbClr val="FF0000"/>
                </a:solidFill>
              </a:rPr>
              <a:t> Е.Н.</a:t>
            </a:r>
            <a:endParaRPr lang="ru-RU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78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Ажалаа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r>
              <a:rPr lang="ru-RU" sz="2800" b="1" dirty="0" err="1" smtClean="0">
                <a:solidFill>
                  <a:srgbClr val="FF0000"/>
                </a:solidFill>
              </a:rPr>
              <a:t>айнаар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б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үтээгээд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ябахада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бэедэ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амар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байдаг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Ажал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соо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ухаан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гараха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Аман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соо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үгэ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гараха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Аадар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бороогой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үүлдэ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гаар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арюун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байдаг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Ажал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худэлмэриин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үүлдэ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эедэ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амар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байдаг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В труде </a:t>
            </a:r>
            <a:r>
              <a:rPr lang="ru-RU" sz="2400" i="1" dirty="0"/>
              <a:t>ч</a:t>
            </a:r>
            <a:r>
              <a:rPr lang="ru-RU" sz="2400" i="1" dirty="0" smtClean="0"/>
              <a:t>еловека осеняют  мысли,</a:t>
            </a:r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  Изо рта льются слова</a:t>
            </a:r>
          </a:p>
          <a:p>
            <a:endParaRPr lang="ru-RU" sz="2400" i="1" dirty="0"/>
          </a:p>
          <a:p>
            <a:r>
              <a:rPr lang="ru-RU" sz="2400" i="1" dirty="0" smtClean="0"/>
              <a:t>  После дождя воздух чист,</a:t>
            </a:r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После работы – на душе спокойно.</a:t>
            </a:r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2040137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</a:rPr>
              <a:t/>
            </a:r>
            <a:br>
              <a:rPr lang="ru-RU" sz="8000" i="1" dirty="0" smtClean="0">
                <a:solidFill>
                  <a:srgbClr val="FF0000"/>
                </a:solidFill>
              </a:rPr>
            </a:br>
            <a:r>
              <a:rPr lang="ru-RU" sz="8000" i="1" dirty="0">
                <a:solidFill>
                  <a:srgbClr val="FF0000"/>
                </a:solidFill>
              </a:rPr>
              <a:t/>
            </a:r>
            <a:br>
              <a:rPr lang="ru-RU" sz="8000" i="1" dirty="0">
                <a:solidFill>
                  <a:srgbClr val="FF0000"/>
                </a:solidFill>
              </a:rPr>
            </a:br>
            <a:r>
              <a:rPr lang="ru-RU" sz="8000" i="1" dirty="0" smtClean="0">
                <a:solidFill>
                  <a:srgbClr val="FF0000"/>
                </a:solidFill>
              </a:rPr>
              <a:t/>
            </a:r>
            <a:br>
              <a:rPr lang="ru-RU" sz="8000" i="1" dirty="0" smtClean="0">
                <a:solidFill>
                  <a:srgbClr val="FF0000"/>
                </a:solidFill>
              </a:rPr>
            </a:br>
            <a:r>
              <a:rPr lang="ru-RU" sz="8000" i="1" dirty="0">
                <a:solidFill>
                  <a:srgbClr val="FF0000"/>
                </a:solidFill>
              </a:rPr>
              <a:t/>
            </a:r>
            <a:br>
              <a:rPr lang="ru-RU" sz="8000" i="1" dirty="0">
                <a:solidFill>
                  <a:srgbClr val="FF0000"/>
                </a:solidFill>
              </a:rPr>
            </a:br>
            <a:r>
              <a:rPr lang="ru-RU" sz="8000" i="1" dirty="0" smtClean="0">
                <a:solidFill>
                  <a:srgbClr val="FF0000"/>
                </a:solidFill>
              </a:rPr>
              <a:t>     </a:t>
            </a:r>
            <a:r>
              <a:rPr lang="ru-RU" sz="8000" i="1" dirty="0" err="1" smtClean="0">
                <a:solidFill>
                  <a:srgbClr val="FF0000"/>
                </a:solidFill>
              </a:rPr>
              <a:t>Баярлаа</a:t>
            </a:r>
            <a:r>
              <a:rPr lang="ru-RU" sz="8000" i="1" dirty="0" smtClean="0">
                <a:solidFill>
                  <a:srgbClr val="FF0000"/>
                </a:solidFill>
              </a:rPr>
              <a:t>.</a:t>
            </a:r>
            <a:endParaRPr lang="ru-RU" sz="8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9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3500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302375" y="0"/>
            <a:ext cx="5889625" cy="2173288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оншотой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7051675" y="3429000"/>
            <a:ext cx="5140325" cy="1744663"/>
          </a:xfrm>
        </p:spPr>
        <p:txBody>
          <a:bodyPr>
            <a:normAutofit fontScale="92500"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не мимо молвится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169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60000"/>
                <a:lumOff val="40000"/>
              </a:schemeClr>
            </a:gs>
            <a:gs pos="0">
              <a:schemeClr val="accent1">
                <a:lumMod val="5000"/>
                <a:lumOff val="95000"/>
              </a:schemeClr>
            </a:gs>
            <a:gs pos="27000">
              <a:schemeClr val="accent1">
                <a:lumMod val="45000"/>
                <a:lumOff val="55000"/>
              </a:schemeClr>
            </a:gs>
            <a:gs pos="63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Y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ри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х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үү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гэдээ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ндылгэ</a:t>
            </a:r>
            <a:r>
              <a:rPr lang="en-US" sz="2800" b="1" i="1" dirty="0" smtClean="0">
                <a:solidFill>
                  <a:srgbClr val="FF0000"/>
                </a:solidFill>
              </a:rPr>
              <a:t>h</a:t>
            </a:r>
            <a:r>
              <a:rPr lang="ru-RU" sz="2800" b="1" i="1" dirty="0" smtClean="0">
                <a:solidFill>
                  <a:srgbClr val="FF0000"/>
                </a:solidFill>
              </a:rPr>
              <a:t>эн, «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гарыень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ганзагада</a:t>
            </a:r>
            <a:r>
              <a:rPr lang="ru-RU" sz="2800" b="1" i="1" dirty="0" smtClean="0">
                <a:solidFill>
                  <a:srgbClr val="FF0000"/>
                </a:solidFill>
              </a:rPr>
              <a:t>,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хулыень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дуур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өө</a:t>
            </a:r>
            <a:r>
              <a:rPr lang="ru-RU" sz="28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</a:t>
            </a:r>
            <a:r>
              <a:rPr lang="ru-RU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хүргэ</a:t>
            </a:r>
            <a:r>
              <a:rPr lang="en-US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эн</a:t>
            </a:r>
            <a:r>
              <a:rPr lang="ru-RU" sz="2800" b="1" i="1" dirty="0" smtClean="0">
                <a:solidFill>
                  <a:srgbClr val="FF0000"/>
                </a:solidFill>
              </a:rPr>
              <a:t>»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эжы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аба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хоёрто</a:t>
            </a:r>
            <a:r>
              <a:rPr lang="ru-RU" sz="2800" b="1" i="1" dirty="0" smtClean="0">
                <a:solidFill>
                  <a:srgbClr val="FF0000"/>
                </a:solidFill>
              </a:rPr>
              <a:t>,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убгэд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хугшэдтэ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зорюулагда</a:t>
            </a:r>
            <a:r>
              <a:rPr lang="en-US" sz="2800" b="1" i="1" dirty="0" smtClean="0">
                <a:solidFill>
                  <a:srgbClr val="FF0000"/>
                </a:solidFill>
              </a:rPr>
              <a:t>h</a:t>
            </a:r>
            <a:r>
              <a:rPr lang="ru-RU" sz="2800" b="1" i="1" dirty="0" smtClean="0">
                <a:solidFill>
                  <a:srgbClr val="FF0000"/>
                </a:solidFill>
              </a:rPr>
              <a:t>ан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онь</a:t>
            </a:r>
            <a:r>
              <a:rPr lang="en-US" sz="2800" b="1" i="1" dirty="0" smtClean="0">
                <a:solidFill>
                  <a:srgbClr val="FF0000"/>
                </a:solidFill>
              </a:rPr>
              <a:t>h</a:t>
            </a:r>
            <a:r>
              <a:rPr lang="ru-RU" sz="2800" b="1" i="1" dirty="0" smtClean="0">
                <a:solidFill>
                  <a:srgbClr val="FF0000"/>
                </a:solidFill>
              </a:rPr>
              <a:t>он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угэнууд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3523" y="1848393"/>
            <a:ext cx="4988374" cy="4351338"/>
          </a:xfrm>
        </p:spPr>
        <p:txBody>
          <a:bodyPr>
            <a:normAutofit/>
          </a:bodyPr>
          <a:lstStyle/>
          <a:p>
            <a:r>
              <a:rPr lang="ru-RU" sz="2400" i="1" dirty="0" err="1" smtClean="0"/>
              <a:t>Абын</a:t>
            </a:r>
            <a:r>
              <a:rPr lang="ru-RU" sz="2400" i="1" dirty="0" smtClean="0"/>
              <a:t> </a:t>
            </a:r>
            <a:r>
              <a:rPr lang="en-US" sz="2400" i="1" dirty="0" smtClean="0"/>
              <a:t>h</a:t>
            </a:r>
            <a:r>
              <a:rPr lang="ru-RU" sz="2400" i="1" dirty="0" err="1" smtClean="0"/>
              <a:t>ургаал</a:t>
            </a:r>
            <a:r>
              <a:rPr lang="ru-RU" sz="2400" i="1" dirty="0" smtClean="0"/>
              <a:t>  - </a:t>
            </a:r>
            <a:r>
              <a:rPr lang="ru-RU" sz="2400" i="1" dirty="0" err="1" smtClean="0"/>
              <a:t>алтан</a:t>
            </a:r>
            <a:r>
              <a:rPr lang="ru-RU" sz="2400" i="1" dirty="0" smtClean="0"/>
              <a:t>,</a:t>
            </a:r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Эжын</a:t>
            </a:r>
            <a:r>
              <a:rPr lang="ru-RU" sz="2400" i="1" dirty="0" smtClean="0"/>
              <a:t>  </a:t>
            </a:r>
            <a:r>
              <a:rPr lang="en-US" sz="2400" i="1" dirty="0" smtClean="0"/>
              <a:t>h</a:t>
            </a:r>
            <a:r>
              <a:rPr lang="ru-RU" sz="2400" i="1" dirty="0" err="1" smtClean="0"/>
              <a:t>ургаал</a:t>
            </a:r>
            <a:r>
              <a:rPr lang="ru-RU" sz="2400" i="1" dirty="0" smtClean="0"/>
              <a:t>  - </a:t>
            </a:r>
            <a:r>
              <a:rPr lang="ru-RU" sz="2400" i="1" dirty="0" err="1" smtClean="0"/>
              <a:t>эрдэни</a:t>
            </a:r>
            <a:r>
              <a:rPr lang="ru-RU" sz="2400" i="1" dirty="0" smtClean="0"/>
              <a:t>.</a:t>
            </a:r>
          </a:p>
          <a:p>
            <a:pPr marL="0" indent="0">
              <a:buNone/>
            </a:pPr>
            <a:endParaRPr lang="ru-RU" sz="2400" i="1" dirty="0"/>
          </a:p>
          <a:p>
            <a:r>
              <a:rPr lang="ru-RU" sz="2400" i="1" dirty="0" err="1" smtClean="0"/>
              <a:t>Абынгаа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байхада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хунтэй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танилсадаг</a:t>
            </a:r>
            <a:r>
              <a:rPr lang="ru-RU" sz="2400" i="1" dirty="0" smtClean="0"/>
              <a:t>,</a:t>
            </a:r>
          </a:p>
          <a:p>
            <a:pPr marL="0" indent="0">
              <a:buNone/>
            </a:pPr>
            <a:r>
              <a:rPr lang="ru-RU" sz="2400" i="1" dirty="0" smtClean="0"/>
              <a:t>   </a:t>
            </a:r>
            <a:r>
              <a:rPr lang="ru-RU" sz="2400" i="1" dirty="0" err="1" smtClean="0"/>
              <a:t>Агтынгаа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байхада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газар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узэдэг</a:t>
            </a:r>
            <a:r>
              <a:rPr lang="ru-RU" sz="2400" i="1" dirty="0" smtClean="0"/>
              <a:t>.</a:t>
            </a:r>
          </a:p>
          <a:p>
            <a:pPr marL="0" indent="0">
              <a:buNone/>
            </a:pPr>
            <a:endParaRPr lang="ru-RU" sz="2400" i="1" dirty="0"/>
          </a:p>
          <a:p>
            <a:r>
              <a:rPr lang="ru-RU" sz="2400" i="1" dirty="0" err="1" smtClean="0"/>
              <a:t>Yбгэн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хундэ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ургэмжэ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хэрэгтэй</a:t>
            </a:r>
            <a:r>
              <a:rPr lang="ru-RU" sz="2400" i="1" dirty="0" smtClean="0"/>
              <a:t>,</a:t>
            </a:r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</a:t>
            </a:r>
            <a:r>
              <a:rPr lang="ru-RU" sz="2400" i="1" dirty="0" err="1" smtClean="0"/>
              <a:t>Залуу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хундэ</a:t>
            </a:r>
            <a:r>
              <a:rPr lang="ru-RU" sz="2400" i="1" dirty="0" smtClean="0"/>
              <a:t> </a:t>
            </a:r>
            <a:r>
              <a:rPr lang="en-US" sz="2400" i="1" dirty="0" smtClean="0"/>
              <a:t>h</a:t>
            </a:r>
            <a:r>
              <a:rPr lang="ru-RU" sz="2400" i="1" dirty="0" err="1" smtClean="0"/>
              <a:t>ургаал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хэрэгтэй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528" y="4540489"/>
            <a:ext cx="2926886" cy="198095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75123" y="1832065"/>
            <a:ext cx="3059291" cy="20395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539" y="2253026"/>
            <a:ext cx="2415873" cy="370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25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Алтан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дэлхэй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дээрэ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Турэ</a:t>
            </a:r>
            <a:r>
              <a:rPr lang="en-US" sz="3600" i="1" dirty="0" smtClean="0">
                <a:solidFill>
                  <a:srgbClr val="FF0000"/>
                </a:solidFill>
                <a:latin typeface="+mn-lt"/>
              </a:rPr>
              <a:t>h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эн 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эхэ</a:t>
            </a:r>
            <a:r>
              <a:rPr lang="en-US" sz="3600" i="1" dirty="0" smtClean="0">
                <a:solidFill>
                  <a:srgbClr val="FF0000"/>
                </a:solidFill>
                <a:latin typeface="+mn-lt"/>
              </a:rPr>
              <a:t>h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ээ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600" i="1" dirty="0" smtClean="0">
                <a:solidFill>
                  <a:srgbClr val="FF0000"/>
                </a:solidFill>
                <a:latin typeface="+mn-lt"/>
              </a:rPr>
              <a:t>h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айхан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юумэн</a:t>
            </a: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600" i="1" dirty="0" err="1" smtClean="0">
                <a:solidFill>
                  <a:srgbClr val="FF0000"/>
                </a:solidFill>
                <a:latin typeface="+mn-lt"/>
              </a:rPr>
              <a:t>угы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i="1" dirty="0">
              <a:solidFill>
                <a:srgbClr val="FF0000"/>
              </a:solidFill>
            </a:endParaRPr>
          </a:p>
          <a:p>
            <a:endParaRPr lang="ru-RU" sz="1800" i="1" dirty="0" smtClean="0">
              <a:solidFill>
                <a:srgbClr val="FF0000"/>
              </a:solidFill>
            </a:endParaRPr>
          </a:p>
          <a:p>
            <a:endParaRPr lang="ru-RU" sz="1800" i="1" dirty="0">
              <a:solidFill>
                <a:srgbClr val="FF0000"/>
              </a:solidFill>
            </a:endParaRPr>
          </a:p>
          <a:p>
            <a:endParaRPr lang="ru-RU" sz="1800" i="1" dirty="0" smtClean="0">
              <a:solidFill>
                <a:srgbClr val="FF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" y="2372316"/>
            <a:ext cx="5157787" cy="3438524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i="1" dirty="0" smtClean="0"/>
              <a:t>Нет на свете  лучше и милей матери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11" y="2505075"/>
            <a:ext cx="2373183" cy="3684588"/>
          </a:xfrm>
        </p:spPr>
      </p:pic>
    </p:spTree>
    <p:extLst>
      <p:ext uri="{BB962C8B-B14F-4D97-AF65-F5344CB8AC3E}">
        <p14:creationId xmlns:p14="http://schemas.microsoft.com/office/powerpoint/2010/main" val="497364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Уран</a:t>
            </a:r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r>
              <a:rPr lang="ru-RU" sz="4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үгын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абдар</a:t>
            </a:r>
            <a:r>
              <a:rPr lang="en-US" sz="4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4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i="1" dirty="0" smtClean="0"/>
              <a:t>   </a:t>
            </a:r>
            <a:r>
              <a:rPr lang="ru-RU" sz="8000" i="1" dirty="0" err="1" smtClean="0"/>
              <a:t>Эсэгын</a:t>
            </a:r>
            <a:r>
              <a:rPr lang="ru-RU" sz="8000" i="1" dirty="0" smtClean="0"/>
              <a:t> </a:t>
            </a:r>
            <a:r>
              <a:rPr lang="en-US" sz="8000" i="1" dirty="0" smtClean="0"/>
              <a:t>h</a:t>
            </a:r>
            <a:r>
              <a:rPr lang="ru-RU" sz="8000" i="1" dirty="0" err="1" smtClean="0"/>
              <a:t>ургаал</a:t>
            </a:r>
            <a:r>
              <a:rPr lang="ru-RU" sz="8000" i="1" dirty="0" smtClean="0"/>
              <a:t> </a:t>
            </a:r>
            <a:r>
              <a:rPr lang="ru-RU" sz="8000" i="1" dirty="0" err="1" smtClean="0"/>
              <a:t>алтан</a:t>
            </a:r>
            <a:r>
              <a:rPr lang="ru-RU" sz="8000" i="1" dirty="0" smtClean="0"/>
              <a:t>,</a:t>
            </a:r>
          </a:p>
          <a:p>
            <a:pPr marL="0" indent="0">
              <a:buNone/>
            </a:pPr>
            <a:r>
              <a:rPr lang="ru-RU" sz="8000" i="1" dirty="0" smtClean="0"/>
              <a:t>   </a:t>
            </a:r>
            <a:r>
              <a:rPr lang="ru-RU" sz="8000" i="1" dirty="0" err="1" smtClean="0"/>
              <a:t>Эхын</a:t>
            </a:r>
            <a:r>
              <a:rPr lang="ru-RU" sz="8000" i="1" dirty="0" smtClean="0"/>
              <a:t> </a:t>
            </a:r>
            <a:r>
              <a:rPr lang="en-US" sz="8000" i="1" dirty="0" smtClean="0"/>
              <a:t>h</a:t>
            </a:r>
            <a:r>
              <a:rPr lang="ru-RU" sz="8000" i="1" dirty="0" err="1" smtClean="0"/>
              <a:t>ургаал</a:t>
            </a:r>
            <a:r>
              <a:rPr lang="ru-RU" sz="8000" i="1" dirty="0" smtClean="0"/>
              <a:t>  </a:t>
            </a:r>
            <a:r>
              <a:rPr lang="ru-RU" sz="8000" i="1" dirty="0" err="1" smtClean="0"/>
              <a:t>эрдэм</a:t>
            </a:r>
            <a:r>
              <a:rPr lang="ru-RU" sz="8000" i="1" dirty="0" smtClean="0"/>
              <a:t>.</a:t>
            </a:r>
          </a:p>
          <a:p>
            <a:pPr marL="0" indent="0">
              <a:buNone/>
            </a:pPr>
            <a:endParaRPr lang="ru-RU" sz="8000" i="1" dirty="0" smtClean="0"/>
          </a:p>
          <a:p>
            <a:pPr marL="0" indent="0">
              <a:buNone/>
            </a:pPr>
            <a:r>
              <a:rPr lang="ru-RU" sz="8000" i="1" dirty="0" smtClean="0"/>
              <a:t>                              </a:t>
            </a:r>
            <a:r>
              <a:rPr lang="ru-RU" sz="8000" i="1" dirty="0" err="1" smtClean="0"/>
              <a:t>Эхэ</a:t>
            </a:r>
            <a:r>
              <a:rPr lang="ru-RU" sz="8000" i="1" dirty="0" smtClean="0"/>
              <a:t> </a:t>
            </a:r>
            <a:r>
              <a:rPr lang="ru-RU" sz="8000" i="1" dirty="0" err="1" smtClean="0"/>
              <a:t>х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</a:t>
            </a:r>
            <a:r>
              <a:rPr lang="ru-RU" sz="8000" i="1" dirty="0" err="1" smtClean="0"/>
              <a:t>н</a:t>
            </a:r>
            <a:r>
              <a:rPr lang="ru-RU" sz="8000" i="1" dirty="0" smtClean="0"/>
              <a:t> </a:t>
            </a:r>
            <a:r>
              <a:rPr lang="ru-RU" sz="8000" i="1" dirty="0" err="1" smtClean="0"/>
              <a:t>эльгэн</a:t>
            </a:r>
            <a:r>
              <a:rPr lang="en-US" sz="8000" i="1" dirty="0" smtClean="0"/>
              <a:t>h</a:t>
            </a:r>
            <a:r>
              <a:rPr lang="ru-RU" sz="8000" i="1" dirty="0" err="1" smtClean="0"/>
              <a:t>ээ</a:t>
            </a:r>
            <a:r>
              <a:rPr lang="ru-RU" sz="8000" i="1" dirty="0" smtClean="0"/>
              <a:t>,</a:t>
            </a:r>
          </a:p>
          <a:p>
            <a:pPr marL="0" indent="0">
              <a:buNone/>
            </a:pPr>
            <a:r>
              <a:rPr lang="ru-RU" sz="8000" i="1" dirty="0" smtClean="0"/>
              <a:t>                              </a:t>
            </a:r>
            <a:r>
              <a:rPr lang="ru-RU" sz="8000" i="1" dirty="0" err="1" smtClean="0"/>
              <a:t>Эсэгэ</a:t>
            </a:r>
            <a:r>
              <a:rPr lang="ru-RU" sz="8000" i="1" dirty="0" smtClean="0"/>
              <a:t> </a:t>
            </a:r>
            <a:r>
              <a:rPr lang="ru-RU" sz="8000" i="1" dirty="0" err="1" smtClean="0"/>
              <a:t>х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</a:t>
            </a:r>
            <a:r>
              <a:rPr lang="ru-RU" sz="8000" i="1" dirty="0" err="1" smtClean="0"/>
              <a:t>н</a:t>
            </a:r>
            <a:r>
              <a:rPr lang="ru-RU" sz="8000" i="1" dirty="0" smtClean="0"/>
              <a:t>  </a:t>
            </a:r>
            <a:r>
              <a:rPr lang="ru-RU" sz="8000" i="1" dirty="0" err="1" smtClean="0"/>
              <a:t>з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</a:t>
            </a:r>
            <a:r>
              <a:rPr lang="ru-RU" sz="8000" i="1" dirty="0" err="1" smtClean="0"/>
              <a:t>р</a:t>
            </a:r>
            <a:r>
              <a:rPr lang="en-US" sz="8000" i="1" dirty="0" smtClean="0"/>
              <a:t>h</a:t>
            </a:r>
            <a:r>
              <a:rPr lang="ru-RU" sz="8000" i="1" dirty="0" smtClean="0"/>
              <a:t>эн</a:t>
            </a:r>
            <a:r>
              <a:rPr lang="en-US" sz="8000" i="1" dirty="0" smtClean="0"/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өө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Эжын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үгэ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–эм,</a:t>
            </a: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Эсэгын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үгэ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дом.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Бурьялдаг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булагай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у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айхан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Буурал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эжын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ургаал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айхан</a:t>
            </a: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Аба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эжыгээ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хүндэлдэг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Алтан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үнэтэй</a:t>
            </a: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i="1" dirty="0" smtClean="0"/>
              <a:t>   </a:t>
            </a:r>
            <a:endParaRPr lang="ru-RU" sz="2400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773836"/>
            <a:ext cx="5849042" cy="388092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71599" y="2560697"/>
            <a:ext cx="692333" cy="84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6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Аба </a:t>
            </a:r>
            <a:r>
              <a:rPr lang="ru-RU" sz="4000" b="1" dirty="0" err="1" smtClean="0">
                <a:solidFill>
                  <a:srgbClr val="FF0000"/>
                </a:solidFill>
              </a:rPr>
              <a:t>эжынгээ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h</a:t>
            </a:r>
            <a:r>
              <a:rPr lang="ru-RU" sz="4000" b="1" dirty="0" err="1" smtClean="0">
                <a:solidFill>
                  <a:srgbClr val="FF0000"/>
                </a:solidFill>
              </a:rPr>
              <a:t>ургаал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</a:rPr>
              <a:t>эгээл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үнэтэй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4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сэнтэй</a:t>
            </a:r>
            <a:r>
              <a:rPr lang="ru-RU" sz="4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4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алтантай</a:t>
            </a:r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Эхэ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эсэгын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ургаал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На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анай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ургаал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</a:p>
          <a:p>
            <a:pPr marL="0" indent="0">
              <a:buNone/>
            </a:pP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Эсэгын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нэрэ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хүбүүнэй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нэрэ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Эхын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нэрэ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басаганай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нэрэ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Наратай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үдэр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дулаан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байдаг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Эжытэй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жаргалтай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байдаг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Эхэ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тэнгэри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мэтэ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Эхэ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дэлхэй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мэтэ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endParaRPr lang="ru-RU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i="1" dirty="0">
              <a:solidFill>
                <a:srgbClr val="FF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604" y="1825625"/>
            <a:ext cx="3028792" cy="4351338"/>
          </a:xfrm>
        </p:spPr>
      </p:pic>
    </p:spTree>
    <p:extLst>
      <p:ext uri="{BB962C8B-B14F-4D97-AF65-F5344CB8AC3E}">
        <p14:creationId xmlns:p14="http://schemas.microsoft.com/office/powerpoint/2010/main" val="3279349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i="1" dirty="0" err="1" smtClean="0">
                <a:solidFill>
                  <a:srgbClr val="FF0000"/>
                </a:solidFill>
              </a:rPr>
              <a:t>Буряад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онь</a:t>
            </a:r>
            <a:r>
              <a:rPr lang="en-US" sz="3200" i="1" dirty="0" smtClean="0">
                <a:solidFill>
                  <a:srgbClr val="FF0000"/>
                </a:solidFill>
              </a:rPr>
              <a:t>h</a:t>
            </a:r>
            <a:r>
              <a:rPr lang="ru-RU" sz="3200" i="1" dirty="0" smtClean="0">
                <a:solidFill>
                  <a:srgbClr val="FF0000"/>
                </a:solidFill>
              </a:rPr>
              <a:t>он </a:t>
            </a:r>
            <a:r>
              <a:rPr lang="ru-RU" sz="3200" i="1" dirty="0" err="1" smtClean="0">
                <a:solidFill>
                  <a:srgbClr val="FF0000"/>
                </a:solidFill>
              </a:rPr>
              <a:t>угэнууд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соо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буряадуудай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унэр</a:t>
            </a:r>
            <a:r>
              <a:rPr lang="ru-RU" sz="3200" i="1" dirty="0" smtClean="0">
                <a:solidFill>
                  <a:srgbClr val="FF0000"/>
                </a:solidFill>
              </a:rPr>
              <a:t> баян </a:t>
            </a:r>
            <a:r>
              <a:rPr lang="ru-RU" sz="3200" i="1" dirty="0" err="1" smtClean="0">
                <a:solidFill>
                  <a:srgbClr val="FF0000"/>
                </a:solidFill>
              </a:rPr>
              <a:t>уг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гарбал</a:t>
            </a:r>
            <a:r>
              <a:rPr lang="ru-RU" sz="3200" i="1" dirty="0" smtClean="0">
                <a:solidFill>
                  <a:srgbClr val="FF0000"/>
                </a:solidFill>
              </a:rPr>
              <a:t>, </a:t>
            </a:r>
            <a:r>
              <a:rPr lang="ru-RU" sz="3200" i="1" dirty="0" err="1" smtClean="0">
                <a:solidFill>
                  <a:srgbClr val="FF0000"/>
                </a:solidFill>
              </a:rPr>
              <a:t>тэдэнэй</a:t>
            </a:r>
            <a:r>
              <a:rPr lang="ru-RU" sz="3200" i="1" dirty="0" smtClean="0">
                <a:solidFill>
                  <a:srgbClr val="FF0000"/>
                </a:solidFill>
              </a:rPr>
              <a:t> ё</a:t>
            </a:r>
            <a:r>
              <a:rPr lang="en-US" sz="3200" i="1" dirty="0" smtClean="0">
                <a:solidFill>
                  <a:srgbClr val="FF0000"/>
                </a:solidFill>
              </a:rPr>
              <a:t>h</a:t>
            </a:r>
            <a:r>
              <a:rPr lang="ru-RU" sz="3200" i="1" dirty="0" smtClean="0">
                <a:solidFill>
                  <a:srgbClr val="FF0000"/>
                </a:solidFill>
              </a:rPr>
              <a:t>о </a:t>
            </a:r>
            <a:r>
              <a:rPr lang="ru-RU" sz="3200" i="1" dirty="0" err="1" smtClean="0">
                <a:solidFill>
                  <a:srgbClr val="FF0000"/>
                </a:solidFill>
              </a:rPr>
              <a:t>гуримуудай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шэнжэ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шанарынь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булта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тойбон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</a:rPr>
              <a:t>харагдадаг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>
          <a:xfrm>
            <a:off x="914400" y="1930128"/>
            <a:ext cx="5181600" cy="4351338"/>
          </a:xfrm>
          <a:ln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Модоной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ундэ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эн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газар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доогуур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Хунэй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ундэ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эн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газар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дээгуур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8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</a:p>
          <a:p>
            <a:pPr marL="0" indent="0">
              <a:buNone/>
            </a:pPr>
            <a:r>
              <a:rPr lang="ru-RU" sz="8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Угые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отолжо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болохогуй</a:t>
            </a:r>
            <a:endParaRPr lang="ru-RU" sz="8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8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Угаа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у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анда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хаяхагуй</a:t>
            </a: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Гарбалаа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газарта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хаяхагуй</a:t>
            </a: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турэлөө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мэдэхэгуй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Урбагша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боложо</a:t>
            </a:r>
            <a:r>
              <a:rPr lang="ru-RU" sz="8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болохо</a:t>
            </a:r>
            <a:endParaRPr lang="ru-RU" sz="8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Хун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ахатай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Дэгэл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захатай</a:t>
            </a:r>
            <a:endParaRPr lang="ru-RU" sz="8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8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marL="0" indent="0">
              <a:buNone/>
            </a:pP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endParaRPr lang="ru-RU" sz="2400" i="1" dirty="0" smtClean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             </a:t>
            </a:r>
            <a:endParaRPr lang="ru-RU" sz="2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24" y="2651760"/>
            <a:ext cx="4566676" cy="3028098"/>
          </a:xfrm>
        </p:spPr>
      </p:pic>
    </p:spTree>
    <p:extLst>
      <p:ext uri="{BB962C8B-B14F-4D97-AF65-F5344CB8AC3E}">
        <p14:creationId xmlns:p14="http://schemas.microsoft.com/office/powerpoint/2010/main" val="348576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90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Бага на</a:t>
            </a:r>
            <a:r>
              <a:rPr lang="en-US" sz="4000" i="1" dirty="0" smtClean="0">
                <a:solidFill>
                  <a:srgbClr val="FF0000"/>
                </a:solidFill>
              </a:rPr>
              <a:t>h</a:t>
            </a:r>
            <a:r>
              <a:rPr lang="ru-RU" sz="4000" i="1" dirty="0" err="1" smtClean="0">
                <a:solidFill>
                  <a:srgbClr val="FF0000"/>
                </a:solidFill>
              </a:rPr>
              <a:t>андаа</a:t>
            </a:r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r>
              <a:rPr lang="ru-RU" sz="4000" i="1" dirty="0" err="1" smtClean="0">
                <a:solidFill>
                  <a:srgbClr val="FF0000"/>
                </a:solidFill>
              </a:rPr>
              <a:t>ойлго</a:t>
            </a:r>
            <a:r>
              <a:rPr lang="en-US" sz="4000" i="1" dirty="0" smtClean="0">
                <a:solidFill>
                  <a:srgbClr val="FF0000"/>
                </a:solidFill>
              </a:rPr>
              <a:t>h</a:t>
            </a:r>
            <a:r>
              <a:rPr lang="ru-RU" sz="4000" i="1" dirty="0" smtClean="0">
                <a:solidFill>
                  <a:srgbClr val="FF0000"/>
                </a:solidFill>
              </a:rPr>
              <a:t>он </a:t>
            </a:r>
            <a:r>
              <a:rPr lang="ru-RU" sz="4000" i="1" dirty="0" err="1" smtClean="0">
                <a:solidFill>
                  <a:srgbClr val="FF0000"/>
                </a:solidFill>
              </a:rPr>
              <a:t>юумэн</a:t>
            </a:r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r>
              <a:rPr lang="ru-RU" sz="4000" i="1" dirty="0" err="1" smtClean="0">
                <a:solidFill>
                  <a:srgbClr val="FF0000"/>
                </a:solidFill>
              </a:rPr>
              <a:t>мартагдахагуй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i="1" dirty="0" err="1" smtClean="0"/>
              <a:t>Х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үнэй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хүбүүе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хүсэ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оруулдаг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ургаал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Хүлэгэй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унагые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шадал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оруулдаг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тэжээл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Ажал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хэжэ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болодог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Арые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дабажа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хүлэг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болодог</a:t>
            </a:r>
            <a:endParaRPr lang="ru-RU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Үбгэд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хүгшэдэй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үгэ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дуула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На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андаашье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хосорхогүйш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нэгэ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үгэтэй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морин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нэгэ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ябадалтай</a:t>
            </a:r>
            <a:endParaRPr lang="ru-RU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Муу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мушхуу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модон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айн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h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ара,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наран</a:t>
            </a:r>
            <a:endParaRPr lang="ru-RU" sz="20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i="1" dirty="0" err="1" smtClean="0"/>
              <a:t>Зобонг</a:t>
            </a:r>
            <a:r>
              <a:rPr lang="ru-RU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үй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болохогүй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Турангүй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мал </a:t>
            </a:r>
            <a:r>
              <a:rPr lang="ru-RU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болохогүй</a:t>
            </a:r>
            <a:endParaRPr lang="ru-RU" sz="18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337" y="1664564"/>
            <a:ext cx="2434485" cy="346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02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i="1" dirty="0" err="1" smtClean="0"/>
              <a:t>Х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үл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э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гаргангүй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ажал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хэдэггүй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Хүдэ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э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хайшалангүй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дэгэл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оёдоггүй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Мориной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айниие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аялан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мэдэдэг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Нүхэрэй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айниие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ханилан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танидаг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хүбүүндэ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нүхэр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хэрэгтэй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Хүлэгэй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унаганда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эжэл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хэрэгтэй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Муу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модо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хухалха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sz="8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сэсэг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тариха</a:t>
            </a:r>
            <a:r>
              <a:rPr lang="ru-RU" sz="8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</a:p>
          <a:p>
            <a:pPr marL="0" indent="0">
              <a:buNone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endParaRPr lang="ru-RU" sz="2000" i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331" y="1690688"/>
            <a:ext cx="5181600" cy="3875907"/>
          </a:xfrm>
        </p:spPr>
      </p:pic>
    </p:spTree>
    <p:extLst>
      <p:ext uri="{BB962C8B-B14F-4D97-AF65-F5344CB8AC3E}">
        <p14:creationId xmlns:p14="http://schemas.microsoft.com/office/powerpoint/2010/main" val="650276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530</Words>
  <Application>Microsoft Office PowerPoint</Application>
  <PresentationFormat>Широкоэкранный</PresentationFormat>
  <Paragraphs>122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Муниципальное бюджетное общеобразовательное учреждение «Харлунская НОШ»</vt:lpstr>
      <vt:lpstr>Оньhон угэ оншотой</vt:lpstr>
      <vt:lpstr>Yри хүүгэдээ үндылгэhэн, «гарыень ганзагада, хулыень дуурөөдэ хүргэhэн» эжы аба хоёрто, убгэд хугшэдтэ зорюулагдаhан оньhон угэнууд</vt:lpstr>
      <vt:lpstr>Алтан дэлхэй дээрэ Турэhэн эхэhээ hайхан юумэн угы.</vt:lpstr>
      <vt:lpstr>Уран үгын абдарhаа</vt:lpstr>
      <vt:lpstr>Аба эжынгээ hургаал эгээл үнэтэй, сэнтэй, алтантай.</vt:lpstr>
      <vt:lpstr>Буряад оньhон угэнууд соо буряадуудай унэр баян уг гарбал, тэдэнэй ёhо гуримуудай шэнжэ шанарынь булта тойбон харагдадаг</vt:lpstr>
      <vt:lpstr>Бага наhандаа ойлгоhон юумэн мартагдахагуй</vt:lpstr>
      <vt:lpstr>Презентация PowerPoint</vt:lpstr>
      <vt:lpstr>Ажалаа hайнаар бүтээгээд ябахада, бэедэ амар байдаг.</vt:lpstr>
      <vt:lpstr>         Баярлаа.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Оньhон угэ оншотой</dc:title>
  <dc:creator>user</dc:creator>
  <cp:lastModifiedBy>user</cp:lastModifiedBy>
  <cp:revision>78</cp:revision>
  <dcterms:created xsi:type="dcterms:W3CDTF">2019-10-12T15:46:01Z</dcterms:created>
  <dcterms:modified xsi:type="dcterms:W3CDTF">2020-12-03T16:16:46Z</dcterms:modified>
</cp:coreProperties>
</file>