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56" r:id="rId4"/>
    <p:sldId id="259" r:id="rId5"/>
    <p:sldId id="261" r:id="rId6"/>
    <p:sldId id="262" r:id="rId7"/>
    <p:sldId id="260" r:id="rId8"/>
    <p:sldId id="270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  <a:srgbClr val="1C1C1C"/>
    <a:srgbClr val="292929"/>
    <a:srgbClr val="006600"/>
    <a:srgbClr val="FF5050"/>
    <a:srgbClr val="99FF66"/>
    <a:srgbClr val="FF3300"/>
    <a:srgbClr val="2121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AC7EF-C153-4F99-9625-7DF3737B8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65FEA-4024-4FB2-ADAA-6EFC7F1FF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7E65A-9046-42CC-81D8-FE4A18FB6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B3760-3B44-4514-BCE5-69FB5BB9E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BD68E-2E98-4655-9F5B-68CA01708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F6E0E-216B-49CB-AF25-7516FEE30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A621B-63BB-457F-8058-10DD394CF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F0B5D-347E-4465-8FE9-C6DAB5DC9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A5FE-3F98-4501-BB82-4E30FC8D3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597F9-7843-43EC-ADA3-7804052CE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775CD-D0E6-4C0E-B99C-76ADEA1E7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8CFC-FA35-4C7D-9110-A20704A50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01EB2-5321-4AD7-ADBF-C5FC14442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A3011-FD20-4969-A998-FFE4179DB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B8D41D6-76BA-4308-B8C1-6EF092BD2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  <p:sldLayoutId id="2147483662" r:id="rId14"/>
  </p:sldLayoutIdLst>
  <p:transition advClick="0" advTm="10000"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44;&#1077;&#1090;&#1089;&#1082;&#1080;&#1077;%20&#1088;&#1072;&#1073;&#1086;&#1090;&#1099;\&#1055;&#1054;&#1052;&#1053;&#1048;%20&#1055;&#1056;&#1040;&#1042;&#1048;&#1051;&#1040;%20&#1044;&#1042;&#1048;&#1046;&#1045;&#1053;&#1048;&#1071;%20&#1050;&#1040;&#1050;%20&#1058;&#1040;&#1041;&#1051;&#1048;&#1062;&#1059;%20&#1059;&#1052;&#1053;&#1054;&#1046;&#1045;&#1053;&#1048;&#1071;%20&#1096;&#1082;%201149\&#1050;&#1086;&#1075;&#1076;&#1072;%20&#1087;&#1086;&#1102;&#1090;%20&#1089;&#1074;&#1077;&#1090;&#1086;&#1092;&#1086;&#1088;&#1099;.mp3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Помни о </a:t>
            </a:r>
            <a:r>
              <a:rPr lang="ru-RU" b="1" dirty="0" smtClean="0">
                <a:latin typeface="Monotype Corsiva" pitchFamily="66" charset="0"/>
              </a:rPr>
              <a:t>правиле дорожного движения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Как таблицу умножения</a:t>
            </a:r>
            <a:endParaRPr lang="ru-RU" b="1" dirty="0" smtClean="0">
              <a:latin typeface="Monotype Corsiva" pitchFamily="66" charset="0"/>
            </a:endParaRPr>
          </a:p>
        </p:txBody>
      </p:sp>
      <p:pic>
        <p:nvPicPr>
          <p:cNvPr id="3074" name="Picture 2" descr="C:\Users\Main_Game\OneDrive\Рабочий стол\s120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3" y="1916832"/>
            <a:ext cx="4528823" cy="32043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6600"/>
                </a:solidFill>
                <a:latin typeface="Monotype Corsiva" pitchFamily="66" charset="0"/>
              </a:rPr>
              <a:t>Знак "Место остановки автобуса, троллейбуса, трамвая и такси"</a:t>
            </a:r>
            <a:r>
              <a:rPr lang="ru-RU" sz="4000" smtClean="0"/>
              <a:t> 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Verdana" pitchFamily="34" charset="0"/>
              </a:rPr>
              <a:t>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В этом месте пешеход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Терпеливо транспорт ждет.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Он пешком устал шагать,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Хочет пассажиром стать. </a:t>
            </a:r>
          </a:p>
        </p:txBody>
      </p:sp>
      <p:pic>
        <p:nvPicPr>
          <p:cNvPr id="9220" name="Picture 8" descr="dorozhnye_znaki_3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92613" y="2349500"/>
            <a:ext cx="4751387" cy="1947863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  <a:latin typeface="Monotype Corsiva" pitchFamily="66" charset="0"/>
              </a:rPr>
              <a:t>Знак "Железнодорожный переезд"</a:t>
            </a:r>
            <a:r>
              <a:rPr lang="ru-RU" smtClean="0"/>
              <a:t> 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Не один здесь знак, а много: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Здесь железная дорога!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Рельсы, шпалы и пути –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 электричкой не шути. </a:t>
            </a:r>
          </a:p>
        </p:txBody>
      </p:sp>
      <p:pic>
        <p:nvPicPr>
          <p:cNvPr id="10244" name="Picture 8" descr="512px-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063750"/>
            <a:ext cx="4038600" cy="3597275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  <a:latin typeface="Monotype Corsiva" pitchFamily="66" charset="0"/>
              </a:rPr>
              <a:t>Знак "Дорожные работы":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Знак "дорожные работы".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Чинит здесь дорогу кто-то.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Скорость сбавить нужно будет,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Там ведь на дороге люди. </a:t>
            </a:r>
          </a:p>
        </p:txBody>
      </p:sp>
      <p:pic>
        <p:nvPicPr>
          <p:cNvPr id="11268" name="Picture 10" descr="1306766963_211144393_1---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049463"/>
            <a:ext cx="4038600" cy="3627437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Знак "Больница"</a:t>
            </a:r>
            <a:r>
              <a:rPr lang="ru-RU" dirty="0" smtClean="0"/>
              <a:t> 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Если нужно вам лечиться,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Знак подскажет, где больница.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Сто серьезных докторов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Там вам скажут: "Будь здоров!" </a:t>
            </a:r>
          </a:p>
        </p:txBody>
      </p:sp>
      <p:pic>
        <p:nvPicPr>
          <p:cNvPr id="12292" name="Picture 7" descr="0015-021-Punkt-pervoj-meditsinskoj-pomosc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628775"/>
            <a:ext cx="32639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Знак  "</a:t>
            </a:r>
            <a:r>
              <a:rPr lang="ru-RU" sz="4800" b="1" i="1" dirty="0" smtClean="0">
                <a:solidFill>
                  <a:srgbClr val="006600"/>
                </a:solidFill>
                <a:latin typeface="Monotype Corsiva" pitchFamily="66" charset="0"/>
              </a:rPr>
              <a:t>Велосипедная дорога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"</a:t>
            </a:r>
            <a:r>
              <a:rPr lang="ru-RU" sz="4800" b="1" i="1" dirty="0" smtClean="0">
                <a:solidFill>
                  <a:srgbClr val="00660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У кого велосипед-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Говорят: «Проблемы нет,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Сел, педалями крути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Где захочешь- там кати!»</a:t>
            </a:r>
            <a:endParaRPr lang="ru-RU" sz="2000" b="1" u="sng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u="sng" smtClean="0">
                <a:solidFill>
                  <a:srgbClr val="006600"/>
                </a:solidFill>
                <a:latin typeface="Verdana" pitchFamily="34" charset="0"/>
              </a:rPr>
              <a:t>Всё не просто, всё не так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,-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u="sng" smtClean="0">
                <a:solidFill>
                  <a:srgbClr val="006600"/>
                </a:solidFill>
                <a:latin typeface="Verdana" pitchFamily="34" charset="0"/>
              </a:rPr>
              <a:t>Ездим там, где этот знак:</a:t>
            </a:r>
            <a:endParaRPr lang="ru-RU" sz="2000" b="1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Круг окрашен в синий цвет,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А в кругу- велосипед.</a:t>
            </a:r>
          </a:p>
          <a:p>
            <a:pPr>
              <a:lnSpc>
                <a:spcPct val="90000"/>
              </a:lnSpc>
            </a:pPr>
            <a:endParaRPr lang="ru-RU" sz="2000" b="1" smtClean="0">
              <a:solidFill>
                <a:srgbClr val="006600"/>
              </a:solidFill>
            </a:endParaRPr>
          </a:p>
        </p:txBody>
      </p:sp>
      <p:sp>
        <p:nvSpPr>
          <p:cNvPr id="27656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smtClean="0"/>
          </a:p>
        </p:txBody>
      </p:sp>
      <p:pic>
        <p:nvPicPr>
          <p:cNvPr id="27660" name="Picture 12" descr="traffic-sign-6639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1950" y="1412875"/>
            <a:ext cx="4972050" cy="49720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smtClean="0">
                <a:solidFill>
                  <a:srgbClr val="006600"/>
                </a:solidFill>
                <a:latin typeface="Verdana" pitchFamily="34" charset="0"/>
              </a:rPr>
              <a:t>Дорогие дети на дороге надо :</a:t>
            </a:r>
          </a:p>
        </p:txBody>
      </p:sp>
      <p:sp>
        <p:nvSpPr>
          <p:cNvPr id="13315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bg1"/>
                </a:solidFill>
              </a:rPr>
              <a:t> 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Быть очень осторожными,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Чтоб нас не     огорчить!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И правила   дорожные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Как следует учить!</a:t>
            </a:r>
          </a:p>
          <a:p>
            <a:pPr eaLnBrk="1" hangingPunct="1">
              <a:buFontTx/>
              <a:buNone/>
            </a:pPr>
            <a:endParaRPr lang="ru-RU" sz="3200" smtClean="0">
              <a:latin typeface="Verdana" pitchFamily="34" charset="0"/>
            </a:endParaRPr>
          </a:p>
        </p:txBody>
      </p:sp>
      <p:pic>
        <p:nvPicPr>
          <p:cNvPr id="13318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989138"/>
            <a:ext cx="3575050" cy="3006725"/>
          </a:xfr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Автор презентации </a:t>
            </a:r>
            <a:r>
              <a:rPr lang="ru-RU" sz="1800" dirty="0" smtClean="0"/>
              <a:t>:</a:t>
            </a:r>
            <a:r>
              <a:rPr lang="ru-RU" sz="1800" dirty="0" err="1" smtClean="0"/>
              <a:t>Алеева</a:t>
            </a:r>
            <a:r>
              <a:rPr lang="ru-RU" sz="1800" dirty="0" smtClean="0"/>
              <a:t> </a:t>
            </a:r>
            <a:r>
              <a:rPr lang="ru-RU" sz="1800" dirty="0" smtClean="0"/>
              <a:t>А.А </a:t>
            </a:r>
            <a:r>
              <a:rPr lang="ru-RU" sz="1800" dirty="0" smtClean="0"/>
              <a:t>,</a:t>
            </a:r>
            <a:r>
              <a:rPr lang="ru-RU" sz="1800" dirty="0" err="1" smtClean="0"/>
              <a:t>Франкова</a:t>
            </a:r>
            <a:r>
              <a:rPr lang="ru-RU" sz="1800" dirty="0" smtClean="0"/>
              <a:t> С</a:t>
            </a:r>
            <a:r>
              <a:rPr lang="ru-RU" sz="1800" dirty="0" smtClean="0"/>
              <a:t>.В</a:t>
            </a:r>
            <a:r>
              <a:rPr lang="ru-RU" sz="1800" dirty="0" smtClean="0"/>
              <a:t> воспитатель МБДОУ «Детский сад</a:t>
            </a:r>
            <a:r>
              <a:rPr lang="ru-RU" sz="1800" dirty="0" smtClean="0"/>
              <a:t> </a:t>
            </a:r>
            <a:r>
              <a:rPr lang="ru-RU" sz="1800" dirty="0" smtClean="0"/>
              <a:t>№27 Бобренок»</a:t>
            </a:r>
            <a:endParaRPr lang="ru-RU" sz="18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    </a:t>
            </a: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Делаем ребятам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Предостережение: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Выучите срочно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Правила движения,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Чтоб не волновались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Каждый день родители,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Чтоб спокойно мчались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Улицей водители!</a:t>
            </a:r>
          </a:p>
        </p:txBody>
      </p:sp>
      <p:pic>
        <p:nvPicPr>
          <p:cNvPr id="2053" name="Когда поют светофор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2" name="Picture 2" descr="C:\Users\Main_Game\OneDrive\Рабочий стол\03c2b0ee368e13730278a347f48c065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89040"/>
            <a:ext cx="3456384" cy="29746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3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Правила дорожного движения детям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Там, где шумный перекресток,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Где машин не сосчитать,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Перейти не так уж просто,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Если правила не знать.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endParaRPr lang="ru-RU" b="1" smtClean="0">
              <a:solidFill>
                <a:srgbClr val="006600"/>
              </a:solidFill>
              <a:latin typeface="Verdana" pitchFamily="34" charset="0"/>
            </a:endParaRPr>
          </a:p>
        </p:txBody>
      </p:sp>
      <p:pic>
        <p:nvPicPr>
          <p:cNvPr id="1026" name="Picture 2" descr="C:\Users\Main_Game\OneDrive\Рабочий стол\iYMX1ID59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132856"/>
            <a:ext cx="4088971" cy="30667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6600"/>
                </a:solidFill>
                <a:latin typeface="Monotype Corsiva" pitchFamily="66" charset="0"/>
              </a:rPr>
              <a:t>Знак «ПЕРЕХОД»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Объяснить надо запросто,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Будь ты юн или стар: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Мостовая — для транспорта,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Для тебя — тротуар!    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Иди через улицу там, пешеход,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Где знаком указан тебе «переход»!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endParaRPr lang="ru-RU" sz="2400" b="1" smtClean="0">
              <a:solidFill>
                <a:srgbClr val="006600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4100" name="Picture 7" descr="60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1484313"/>
            <a:ext cx="49815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  <a:t>  Где улицу надо тебе перейти,</a:t>
            </a:r>
            <a:b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  <a:t>О правиле помни простом:</a:t>
            </a:r>
            <a:b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  <a:t>С вниманьем налево сперва погляди,</a:t>
            </a:r>
            <a:b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  <a:t>Направо взгляни потом!</a:t>
            </a:r>
            <a:br>
              <a:rPr lang="ru-RU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" name="Picture 7" descr="60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291995"/>
            <a:ext cx="2376264" cy="23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6600"/>
                </a:solidFill>
                <a:latin typeface="Monotype Corsiva" pitchFamily="66" charset="0"/>
              </a:rPr>
              <a:t>СВЕТОФОР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Если свет зажегся красный,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Значит, двигаться опасно.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Свет зеленый говорит: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«Проходите, путь открыт!»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Желтый свет — предупрежденье: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Жди сигнала для</a:t>
            </a:r>
            <a:r>
              <a:rPr lang="ru-RU" sz="2400" smtClean="0">
                <a:solidFill>
                  <a:srgbClr val="006600"/>
                </a:solidFill>
              </a:rPr>
              <a:t> </a:t>
            </a: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движенья </a:t>
            </a:r>
          </a:p>
        </p:txBody>
      </p:sp>
      <p:pic>
        <p:nvPicPr>
          <p:cNvPr id="2" name="Picture 2" descr="C:\Users\Main_Game\OneDrive\Рабочий стол\qualitystockphotos-vector_image_of_traffic_light-3541x5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44824"/>
            <a:ext cx="3024336" cy="427090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Знак «ПОДЗЕМНЫЙ ПЕРЕХОД»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6600"/>
                </a:solidFill>
                <a:latin typeface="Verdana" pitchFamily="34" charset="0"/>
              </a:rPr>
              <a:t>  </a:t>
            </a: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Знает каждый пешеход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Про подземный этот ход.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Город он не украшает,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Но машинам не мешает! </a:t>
            </a:r>
          </a:p>
        </p:txBody>
      </p:sp>
      <p:pic>
        <p:nvPicPr>
          <p:cNvPr id="7172" name="Picture 9" descr="162753_w640_h640_5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557338"/>
            <a:ext cx="47879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Знак Пешеходу проход запрещён.</a:t>
            </a:r>
            <a:r>
              <a:rPr lang="ru-RU" dirty="0" smtClean="0"/>
              <a:t> 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/>
              <a:t>    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Если ты поставил ногу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На проезжую дорогу,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Обрати вниманье друг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Знак дорожный- красный круг,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Человек идущий в чёрном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Красной чёрточкой зачёркнут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И дорога вроде, но..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Здесь ходить запрещено!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2868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800" smtClean="0"/>
          </a:p>
        </p:txBody>
      </p:sp>
      <p:pic>
        <p:nvPicPr>
          <p:cNvPr id="28684" name="Picture 12" descr="verbott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700213"/>
            <a:ext cx="4211637" cy="42116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6600"/>
                </a:solidFill>
                <a:latin typeface="Monotype Corsiva" pitchFamily="66" charset="0"/>
              </a:rPr>
              <a:t>Знак "Осторожно Дети"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b="1" smtClean="0"/>
          </a:p>
          <a:p>
            <a:pPr eaLnBrk="1" hangingPunct="1">
              <a:buFontTx/>
              <a:buNone/>
            </a:pPr>
            <a:r>
              <a:rPr lang="ru-RU" sz="2800" b="1" smtClean="0">
                <a:latin typeface="Verdana" pitchFamily="34" charset="0"/>
              </a:rPr>
              <a:t>   </a:t>
            </a: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Посреди дороги дети,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Мы всегда за них в ответе.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Чтоб не плакал их родитель,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Будь внимательней, водитель! </a:t>
            </a:r>
          </a:p>
        </p:txBody>
      </p:sp>
      <p:pic>
        <p:nvPicPr>
          <p:cNvPr id="8196" name="Picture 14" descr="8bd690c1ccdc225791a49244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1025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261</Words>
  <Application>Microsoft Office PowerPoint</Application>
  <PresentationFormat>Экран (4:3)</PresentationFormat>
  <Paragraphs>47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Помни о правиле дорожного движения Как таблицу умножения</vt:lpstr>
      <vt:lpstr>Слайд 2</vt:lpstr>
      <vt:lpstr>Правила дорожного движения детям</vt:lpstr>
      <vt:lpstr>Знак «ПЕРЕХОД»</vt:lpstr>
      <vt:lpstr>Слайд 5</vt:lpstr>
      <vt:lpstr>СВЕТОФОР</vt:lpstr>
      <vt:lpstr>Знак «ПОДЗЕМНЫЙ ПЕРЕХОД»</vt:lpstr>
      <vt:lpstr>Знак Пешеходу проход запрещён. </vt:lpstr>
      <vt:lpstr>Знак "Осторожно Дети"</vt:lpstr>
      <vt:lpstr>Знак "Место остановки автобуса, троллейбуса, трамвая и такси" </vt:lpstr>
      <vt:lpstr>Знак "Железнодорожный переезд" </vt:lpstr>
      <vt:lpstr>Знак "Дорожные работы": </vt:lpstr>
      <vt:lpstr>Знак "Больница" </vt:lpstr>
      <vt:lpstr>Знак  "Велосипедная дорога".</vt:lpstr>
      <vt:lpstr>Дорогие дети на дороге надо :</vt:lpstr>
      <vt:lpstr>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26</cp:revision>
  <dcterms:created xsi:type="dcterms:W3CDTF">2011-11-16T06:42:43Z</dcterms:created>
  <dcterms:modified xsi:type="dcterms:W3CDTF">2020-09-20T17:09:18Z</dcterms:modified>
</cp:coreProperties>
</file>