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2364C01-0454-46CD-BA2A-2973BBA05A3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25059A-127B-48AF-B9B5-48E7C88BAD16}" type="datetimeFigureOut">
              <a:rPr lang="ru-RU" smtClean="0"/>
              <a:t>03.12.2020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ews.com/p/103114216-chto-takoe-gosudarstvo-priznaki-funkcii-i-formy-gosudarstv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Правовое государство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Учитель истории и обществознания</a:t>
            </a:r>
          </a:p>
          <a:p>
            <a:pPr algn="r"/>
            <a:r>
              <a:rPr lang="ru-RU" dirty="0" err="1" smtClean="0"/>
              <a:t>Левенкова</a:t>
            </a:r>
            <a:r>
              <a:rPr lang="ru-RU" dirty="0" smtClean="0"/>
              <a:t> О.Г.</a:t>
            </a:r>
          </a:p>
          <a:p>
            <a:pPr algn="r"/>
            <a:r>
              <a:rPr lang="ru-RU" dirty="0" smtClean="0"/>
              <a:t>Гатчинская гимназия им. К.Д. Ушинского</a:t>
            </a:r>
          </a:p>
        </p:txBody>
      </p:sp>
    </p:spTree>
    <p:extLst>
      <p:ext uri="{BB962C8B-B14F-4D97-AF65-F5344CB8AC3E}">
        <p14:creationId xmlns:p14="http://schemas.microsoft.com/office/powerpoint/2010/main" val="116780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Понятие правового государства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000000"/>
                </a:solidFill>
                <a:latin typeface="Times New Roman"/>
              </a:rPr>
              <a:t>Правовое государство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- государство, в котором обеспечено верховенство права и верховенство закона, равенство всех перед законом и независимым судом, признаются и гарантируются права и свободы человека, а в основу организации государственной власти положен принцип разделения властей.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365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Признаки правового государства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solidFill>
                  <a:srgbClr val="000000"/>
                </a:solidFill>
                <a:latin typeface="Times New Roman"/>
              </a:rPr>
              <a:t>Верховенство (господство, приоритет) права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u="sng" dirty="0">
                <a:solidFill>
                  <a:srgbClr val="000000"/>
                </a:solidFill>
                <a:latin typeface="Times New Roman"/>
              </a:rPr>
              <a:t>Верховенство закона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u="sng" dirty="0">
                <a:solidFill>
                  <a:srgbClr val="000000"/>
                </a:solidFill>
                <a:latin typeface="Times New Roman"/>
              </a:rPr>
              <a:t>Разделение властей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u="sng" dirty="0">
                <a:solidFill>
                  <a:srgbClr val="000000"/>
                </a:solidFill>
                <a:latin typeface="Times New Roman"/>
              </a:rPr>
              <a:t>Широкие права и свободы </a:t>
            </a:r>
            <a:r>
              <a:rPr lang="ru-RU" u="sng" dirty="0" smtClean="0">
                <a:solidFill>
                  <a:srgbClr val="000000"/>
                </a:solidFill>
                <a:latin typeface="Times New Roman"/>
              </a:rPr>
              <a:t>человека</a:t>
            </a:r>
          </a:p>
          <a:p>
            <a:r>
              <a:rPr lang="ru-RU" u="sng" dirty="0">
                <a:solidFill>
                  <a:srgbClr val="000000"/>
                </a:solidFill>
                <a:latin typeface="Times New Roman"/>
              </a:rPr>
              <a:t>Взаимная ответственность гражданина и государства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97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Верховенство права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Верховенство права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значит, что ни один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государственный, орган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должностное лицо, ни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могут быть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освобождены от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обязанностей подчиняться закону.</a:t>
            </a:r>
          </a:p>
        </p:txBody>
      </p:sp>
    </p:spTree>
    <p:extLst>
      <p:ext uri="{BB962C8B-B14F-4D97-AF65-F5344CB8AC3E}">
        <p14:creationId xmlns:p14="http://schemas.microsoft.com/office/powerpoint/2010/main" val="499013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Незыблемость прав и свобод</a:t>
            </a:r>
            <a:br>
              <a:rPr lang="ru-RU" dirty="0"/>
            </a:br>
            <a:r>
              <a:rPr lang="ru-RU" dirty="0"/>
              <a:t>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Незыблемость прав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 человека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Власть признает, гарантирует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надежно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неотчуждаемые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свободы человека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9404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разделения властей в РФ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властей - это принцип, согласно которому </a:t>
            </a:r>
            <a:r>
              <a:rPr lang="ru-RU" sz="2800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государственная</a:t>
            </a:r>
            <a:r>
              <a:rPr lang="ru-RU" sz="2800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власть распределяется между независимыми ветвями: законодательной, исполнительной и судебной властью.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36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Законодательная ветвь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Законодательная власть в РФ - это двухпалатное Федеральное Собрание. Оно состоит из нижней палаты - Государственной Думы, и верхней палаты - Совета Федерации. Депутаты Госдумы избираются в ходе прямых выборов по смешанной системе: часть - по партийным спискам, часть - по одномандатным округам. Члены Совета Федерации назначаются законодательными и исполнительными органами субъектов федерации. Федеральное Собрание принимает законы и государственный бюджет, оно должно осуществлять парламентский контроль за исполнительной властью.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255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Исполнительная ветвь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Исполнительная власть в РФ - это правительство (министерства, федеральные службы) и подчиненные ему органы на местах. Кандидатуру главы правительства, предложенную президентом, должна предварительно утвердить Государственная Дума. Затем президент по представлению премьер-министра назначает членов кабинета. Правительство организует исполнение законов и управляет федеральной собственностью.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53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Судебная ветвь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Судебная власть в РФ - это Конституционный суд, Верховный суд и федеральные суды. Они осуществляют уголовное, гражданское, административное и конституционное судопроизводство. Судей Конституционного и Верховного суда назначает Совет Федерации по представлению президента. Федеральных судей назначает президент по представлению председателя Верховного суда.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066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</TotalTime>
  <Words>285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Соседство</vt:lpstr>
      <vt:lpstr>Правовое государство</vt:lpstr>
      <vt:lpstr>Понятие правового государства</vt:lpstr>
      <vt:lpstr>Признаки правового государства</vt:lpstr>
      <vt:lpstr>Верховенство права </vt:lpstr>
      <vt:lpstr>Незыблемость прав и свобод человека</vt:lpstr>
      <vt:lpstr>Система разделения властей в РФ </vt:lpstr>
      <vt:lpstr>Законодательная ветвь</vt:lpstr>
      <vt:lpstr>Исполнительная ветвь</vt:lpstr>
      <vt:lpstr>Судебная ветвь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Правовое государство</dc:title>
  <dc:creator>Пользователь Windows</dc:creator>
  <cp:lastModifiedBy>Пользователь Windows</cp:lastModifiedBy>
  <cp:revision>2</cp:revision>
  <dcterms:created xsi:type="dcterms:W3CDTF">2020-12-03T19:39:21Z</dcterms:created>
  <dcterms:modified xsi:type="dcterms:W3CDTF">2020-12-03T19:50:43Z</dcterms:modified>
</cp:coreProperties>
</file>