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62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07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848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593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5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759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455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584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57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8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02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0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06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5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99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86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8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D29892-BFEE-4C2F-A67B-4DDF944A136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5393B8-7E4E-4E5F-BE4A-67CA5EEF5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  <p:sldLayoutId id="214748386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1685924"/>
            <a:ext cx="6815669" cy="3643313"/>
          </a:xfrm>
        </p:spPr>
        <p:txBody>
          <a:bodyPr/>
          <a:lstStyle/>
          <a:p>
            <a:r>
              <a:rPr lang="ru-RU" sz="2800" b="1" dirty="0" smtClean="0"/>
              <a:t>Использование </a:t>
            </a:r>
            <a:r>
              <a:rPr lang="ru-RU" sz="2800" b="1" dirty="0"/>
              <a:t>метеоплощадки в формировании экологической безопасности детей дошкольного возраста.</a:t>
            </a:r>
          </a:p>
          <a:p>
            <a:endParaRPr lang="ru-RU" sz="1800" dirty="0" smtClean="0"/>
          </a:p>
          <a:p>
            <a:pPr algn="r"/>
            <a:r>
              <a:rPr lang="ru-RU" sz="1800" dirty="0" smtClean="0"/>
              <a:t>МАДОУ «Детский сад «Снегурочка»</a:t>
            </a:r>
            <a:endParaRPr lang="ru-RU" sz="1800" dirty="0"/>
          </a:p>
          <a:p>
            <a:pPr algn="r"/>
            <a:r>
              <a:rPr lang="ru-RU" sz="1800" dirty="0" smtClean="0"/>
              <a:t>Воспитатель: Гимранова А.Г.</a:t>
            </a:r>
          </a:p>
          <a:p>
            <a:r>
              <a:rPr lang="ru-RU" sz="1800" dirty="0" smtClean="0"/>
              <a:t>2020 г.</a:t>
            </a:r>
          </a:p>
        </p:txBody>
      </p:sp>
    </p:spTree>
    <p:extLst>
      <p:ext uri="{BB962C8B-B14F-4D97-AF65-F5344CB8AC3E}">
        <p14:creationId xmlns:p14="http://schemas.microsoft.com/office/powerpoint/2010/main" val="343510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88" y="700088"/>
            <a:ext cx="10358437" cy="53578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4400" b="1" dirty="0" smtClean="0"/>
              <a:t>Спасибо за внимание!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8296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8251" y="713843"/>
            <a:ext cx="9991724" cy="5444069"/>
          </a:xfrm>
        </p:spPr>
        <p:txBody>
          <a:bodyPr/>
          <a:lstStyle/>
          <a:p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экологической безопасности детей дошкольного возраста через технологию 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ОТСМ-ТРИЗ</a:t>
            </a: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Продолжать обучать детей работать с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морфологической таблицей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наблюдениях за природными явлениями на метеоплощадке.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Познакомить родителей с темой «Формирование экологической безопасности детей дошкольного возраста через технологию ОТСМ-ТРИЗ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Продолжать повышать собственную педагогическую компетентность в данном вопросе.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87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1538" y="657225"/>
            <a:ext cx="10415587" cy="55292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Календарь погоды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200151"/>
            <a:ext cx="7600950" cy="498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3731" y="785814"/>
            <a:ext cx="7178869" cy="530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95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512265"/>
            <a:ext cx="8886825" cy="5805627"/>
          </a:xfrm>
        </p:spPr>
      </p:pic>
    </p:spTree>
    <p:extLst>
      <p:ext uri="{BB962C8B-B14F-4D97-AF65-F5344CB8AC3E}">
        <p14:creationId xmlns:p14="http://schemas.microsoft.com/office/powerpoint/2010/main" val="40144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977" y="678656"/>
            <a:ext cx="7844202" cy="5358062"/>
          </a:xfrm>
        </p:spPr>
      </p:pic>
    </p:spTree>
    <p:extLst>
      <p:ext uri="{BB962C8B-B14F-4D97-AF65-F5344CB8AC3E}">
        <p14:creationId xmlns:p14="http://schemas.microsoft.com/office/powerpoint/2010/main" val="26219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685800"/>
            <a:ext cx="10358438" cy="55006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Дидактическая игра «Угадай объект»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098" y="1728550"/>
            <a:ext cx="9335803" cy="34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93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607" y="1776178"/>
            <a:ext cx="9392961" cy="3362794"/>
          </a:xfrm>
        </p:spPr>
      </p:pic>
    </p:spTree>
    <p:extLst>
      <p:ext uri="{BB962C8B-B14F-4D97-AF65-F5344CB8AC3E}">
        <p14:creationId xmlns:p14="http://schemas.microsoft.com/office/powerpoint/2010/main" val="148708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2975" y="642937"/>
            <a:ext cx="10358438" cy="5514975"/>
          </a:xfrm>
        </p:spPr>
        <p:txBody>
          <a:bodyPr/>
          <a:lstStyle/>
          <a:p>
            <a:pPr algn="ctr"/>
            <a:r>
              <a:rPr lang="ru-RU" sz="3600" dirty="0" smtClean="0"/>
              <a:t>Дидактическая игра «Лечебные растения»</a:t>
            </a:r>
          </a:p>
          <a:p>
            <a:pPr marL="0" indent="0">
              <a:buNone/>
            </a:pPr>
            <a:endParaRPr lang="ru-RU" sz="3600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14" y="1719024"/>
            <a:ext cx="9469171" cy="341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987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117</TotalTime>
  <Words>100</Words>
  <Application>Microsoft Office PowerPoint</Application>
  <PresentationFormat>Широкоэкранный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Малахова Гимранова</dc:creator>
  <cp:lastModifiedBy>Малахова Гимранова</cp:lastModifiedBy>
  <cp:revision>7</cp:revision>
  <dcterms:created xsi:type="dcterms:W3CDTF">2020-11-17T12:27:10Z</dcterms:created>
  <dcterms:modified xsi:type="dcterms:W3CDTF">2020-11-23T11:42:10Z</dcterms:modified>
</cp:coreProperties>
</file>