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624"/>
            <a:ext cx="3972496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6823">
            <a:off x="4695312" y="1042825"/>
            <a:ext cx="3498433" cy="3736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983014">
            <a:off x="5353093" y="1993203"/>
            <a:ext cx="2125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Пишет вам Зима…</a:t>
            </a:r>
            <a:endParaRPr lang="ru-RU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2461">
            <a:off x="5148064" y="2420888"/>
            <a:ext cx="1842140" cy="160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16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734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04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44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</dc:creator>
  <cp:lastModifiedBy>Dima</cp:lastModifiedBy>
  <cp:revision>3</cp:revision>
  <dcterms:created xsi:type="dcterms:W3CDTF">2020-12-03T13:04:09Z</dcterms:created>
  <dcterms:modified xsi:type="dcterms:W3CDTF">2020-12-03T13:32:42Z</dcterms:modified>
</cp:coreProperties>
</file>