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59" r:id="rId4"/>
    <p:sldId id="269" r:id="rId5"/>
    <p:sldId id="260" r:id="rId6"/>
    <p:sldId id="264" r:id="rId7"/>
    <p:sldId id="265" r:id="rId8"/>
    <p:sldId id="270" r:id="rId9"/>
    <p:sldId id="271" r:id="rId10"/>
    <p:sldId id="272" r:id="rId11"/>
    <p:sldId id="273" r:id="rId12"/>
    <p:sldId id="274" r:id="rId13"/>
    <p:sldId id="266" r:id="rId14"/>
    <p:sldId id="267" r:id="rId15"/>
    <p:sldId id="268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94660"/>
  </p:normalViewPr>
  <p:slideViewPr>
    <p:cSldViewPr>
      <p:cViewPr varScale="1">
        <p:scale>
          <a:sx n="105" d="100"/>
          <a:sy n="105" d="100"/>
        </p:scale>
        <p:origin x="170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lum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564990" cy="1484784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0BEC8-B68C-4DD5-9B48-A69905364C26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B80DE-72E5-419E-884A-AA22EAA33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3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73AF-2A79-43F2-9725-A3FC0CF33209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C08E-DAC1-47D6-94D3-F17D89097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19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BE7D-A0A0-46D2-B637-7BE2FB1B2694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76296-EA29-4380-B3C4-CF6C944CF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0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 userDrawn="1"/>
        </p:nvSpPr>
        <p:spPr>
          <a:xfrm>
            <a:off x="251520" y="260648"/>
            <a:ext cx="8568952" cy="6264696"/>
          </a:xfrm>
          <a:prstGeom prst="foldedCorner">
            <a:avLst/>
          </a:prstGeom>
          <a:gradFill>
            <a:gsLst>
              <a:gs pos="85000">
                <a:schemeClr val="accent5">
                  <a:tint val="50000"/>
                  <a:satMod val="300000"/>
                  <a:alpha val="15000"/>
                </a:schemeClr>
              </a:gs>
              <a:gs pos="96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564990" cy="14847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17174-CB67-4EAD-B549-B5A626CD650A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5E1F-79D5-4B1F-A97D-3CC9333C9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91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751B-B3C5-41A1-B8B9-9F7D6E0E4D90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45F7F-576B-479A-A63E-A1CAEFE1C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6E460-0FD8-4EBE-B8FE-FB62BA942B63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8DA6-B0E1-4435-A10C-D6F86CFAE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10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00EA0-1E29-44D8-9A4B-D4AAC1276C96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5DA65-4177-482B-87DB-2118CC57E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E7C3-730C-4B4A-9BCC-C0982E78ABFF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322E0-F891-4B82-9409-7EBB5011C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59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F3659-A29C-4E1F-81E9-9EF6D75F130D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D1EC1-5E10-44FB-86B6-8DB81BFF6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15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7C1B1-AC1E-42BD-A09B-66CA051E931D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1495-8B7F-4E83-B053-E9608F498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45C3F-F93A-48C3-97C0-26922D098E25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0F0D-2ED0-40D5-8443-8613DD971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1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C8C172-1B3D-42FD-A51A-3C31DBA0D9B7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AAF1D4-0F05-41AB-BEAC-5D55FC497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995120" cy="94096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МБДОУ  Детский сад №489 комбинированного вида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1"/>
            <a:ext cx="7571184" cy="1900808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мелкой моторики рук у детей дошкольного возраста с помощью тестопластики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(соленое тесто)</a:t>
            </a:r>
            <a:endParaRPr lang="ru-RU" sz="4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4767828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воспитатель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Романович Елена Петровна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О!!!ФОТО!!!ФОТО!!!\лена фото\IMG-20181204-WA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1722991" cy="28708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1925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         </a:t>
            </a:r>
            <a:r>
              <a:rPr lang="ru-RU" sz="3200" b="1" dirty="0" smtClean="0">
                <a:solidFill>
                  <a:srgbClr val="008000"/>
                </a:solidFill>
              </a:rPr>
              <a:t>потом все превращаем в веселую игру «Угощение для кукол»</a:t>
            </a:r>
            <a:endParaRPr lang="ru-RU" sz="3200" b="1" dirty="0">
              <a:solidFill>
                <a:srgbClr val="008000"/>
              </a:solidFill>
            </a:endParaRPr>
          </a:p>
        </p:txBody>
      </p:sp>
      <p:pic>
        <p:nvPicPr>
          <p:cNvPr id="7170" name="Picture 2" descr="E:\ФОТО!!!ФОТО!!!ФОТО!!!\Для Лены\IMG-20181112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81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Веточки рябины.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8194" name="Picture 2" descr="E:\ФОТО!!!ФОТО!!!ФОТО!!!\Для Лены\IMG-20181109-WA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2538281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ФОТО!!!ФОТО!!!ФОТО!!!\Для Лены\IMG-20181109-WA00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264629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:\ФОТО!!!ФОТО!!!ФОТО!!!\Для Лены\IMG-20181109-WA00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1700807"/>
            <a:ext cx="2781310" cy="370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веселые гусеницы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9218" name="Picture 2" descr="E:\ФОТО!!!ФОТО!!!ФОТО!!!\Для Лены\IMG-20181115-WA0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2553">
            <a:off x="467544" y="2996952"/>
            <a:ext cx="2422364" cy="32298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ФОТО!!!ФОТО!!!ФОТО!!!\Для Лены\IMG-20181115-WA0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3066695" cy="23000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E:\ФОТО!!!ФОТО!!!ФОТО!!!\Для Лены\IMG-20181115-WA00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7376">
            <a:off x="6279368" y="3256283"/>
            <a:ext cx="2126356" cy="28351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15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71420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рамках реализации данного проекта была определена система работы с родителями.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Родительские тематические собрания.</a:t>
            </a:r>
          </a:p>
          <a:p>
            <a:pPr marL="457200" indent="-457200"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2. Индивидуальные консультации, беседы.</a:t>
            </a:r>
          </a:p>
          <a:p>
            <a:pPr marL="457200" indent="-457200"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3. Открытое НОД.</a:t>
            </a:r>
          </a:p>
          <a:p>
            <a:pPr marL="457200" indent="-457200"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4. Мастер – класс совместно с родителями.</a:t>
            </a:r>
          </a:p>
          <a:p>
            <a:pPr marL="457200" indent="-457200"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5. Выставка детских работ.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6. Совместные занятия.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132855"/>
            <a:ext cx="2059518" cy="3661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365104"/>
            <a:ext cx="4091084" cy="23012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80729"/>
            <a:ext cx="7632848" cy="453650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Изучив эту тему можно сделать следующие выводы: развитие мелкой моторики следует начинать как можно в более раннем возрасте, и проводить регулярно, только тогда будет достигнут наибольший эффект от занятий и упражнений.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В своей группе я столкнулась с проблемой у детей недостаточно развита мелкая моторика. Они не могут застегнуть пуговицы, сандалики, завязать шнурки.</a:t>
            </a:r>
          </a:p>
          <a:p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E:\ФОТО!!!ФОТО!!!ФОТО!!!\IMG-20181115-WA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8683">
            <a:off x="476052" y="3294773"/>
            <a:ext cx="2294168" cy="30588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ФОТО!!!ФОТО!!!ФОТО!!!\IMG-20181115-WA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77" y="2348880"/>
            <a:ext cx="3037045" cy="227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ФОТО!!!ФОТО!!!ФОТО!!!\IMG-20181115-WA00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184">
            <a:off x="6188398" y="3313430"/>
            <a:ext cx="2072240" cy="3140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520281"/>
          </a:xfrm>
        </p:spPr>
        <p:txBody>
          <a:bodyPr/>
          <a:lstStyle/>
          <a:p>
            <a:pPr marL="0" lvl="0" indent="180975" algn="ctr">
              <a:spcBef>
                <a:spcPct val="0"/>
              </a:spcBef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algn="ctr">
              <a:spcBef>
                <a:spcPct val="0"/>
              </a:spcBef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algn="ctr">
              <a:spcBef>
                <a:spcPct val="0"/>
              </a:spcBef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algn="ctr">
              <a:spcBef>
                <a:spcPct val="0"/>
              </a:spcBef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>
              <a:spcBef>
                <a:spcPct val="0"/>
              </a:spcBef>
              <a:buNone/>
            </a:pPr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мелкой моторики рук у детей среднего дошкольного возраста посредством тестопластики. </a:t>
            </a:r>
          </a:p>
          <a:p>
            <a:endParaRPr lang="ru-RU" sz="4400" b="1" dirty="0" smtClean="0">
              <a:solidFill>
                <a:srgbClr val="008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92696"/>
            <a:ext cx="53285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 </a:t>
            </a:r>
            <a:endParaRPr lang="ru-RU" sz="4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180975" algn="just" eaLnBrk="0" hangingPunct="0">
              <a:spcBef>
                <a:spcPct val="0"/>
              </a:spcBef>
              <a:buFontTx/>
              <a:buChar char="•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мелкую моторику рук, координацию и тактильные ощущения рук.</a:t>
            </a:r>
          </a:p>
          <a:p>
            <a:pPr marL="0" lvl="0" indent="180975" algn="just" eaLnBrk="0" hangingPunct="0">
              <a:spcBef>
                <a:spcPct val="0"/>
              </a:spcBef>
              <a:buFontTx/>
              <a:buChar char="•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 у детей навыки лепки.</a:t>
            </a:r>
          </a:p>
          <a:p>
            <a:pPr marL="0" lvl="0" indent="180975" algn="just" eaLnBrk="0" hangingPunct="0">
              <a:spcBef>
                <a:spcPct val="0"/>
              </a:spcBef>
              <a:buFontTx/>
              <a:buChar char="•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Приобщать  детей к коллективной творческой деятельности, совместному труду, взаимопомощи.</a:t>
            </a:r>
          </a:p>
          <a:p>
            <a:pPr marL="0" lvl="0" indent="180975" algn="just" eaLnBrk="0" hangingPunct="0">
              <a:spcBef>
                <a:spcPct val="0"/>
              </a:spcBef>
              <a:buFontTx/>
              <a:buChar char="•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 фантазию, воображение, мышление.</a:t>
            </a:r>
          </a:p>
          <a:p>
            <a:pPr marL="0" lvl="0" indent="180975" algn="just" eaLnBrk="0" hangingPunct="0">
              <a:spcBef>
                <a:spcPct val="0"/>
              </a:spcBef>
              <a:buFontTx/>
              <a:buChar char="•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 интерес детей к декоративно – прикладному искусству через приобщение к народному промыслу.</a:t>
            </a:r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17632" cy="1728192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я решила с помощью </a:t>
            </a:r>
            <a:r>
              <a:rPr lang="ru-RU" sz="28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тестопластики</a:t>
            </a: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Преимущества соленого теста перед пластилином и глиной в том что</a:t>
            </a:r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457200" lvl="0" indent="-45720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1.Можно приготовить в любой момент, не тратя лишних денег.</a:t>
            </a:r>
          </a:p>
          <a:p>
            <a:pPr marL="457200" lvl="0" indent="-45720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2.   Легко отмывается и не оставляет следов.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3.  Безопасно при попадании в рот.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4.   Не липнет к рукам при лепке.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5.   Можно сушить на воздухе.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6.   Можно лепить из окрашенного теста и можно     расписать уже готовое изделие.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 с детьми:</a:t>
            </a:r>
            <a:endParaRPr lang="ru-RU" sz="4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наблюдение за живыми объектами;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чтение художественной литературы ;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рассматривание иллюстраций;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народных игрушек;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муляжей и т.д. </a:t>
            </a:r>
          </a:p>
          <a:p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ФОТО!!!ФОТО!!!ФОТО!!!\Фото детей\20171227_1112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01008"/>
            <a:ext cx="5112568" cy="28758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7056784" cy="158417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Далее я разработала перспективный план работы кружка, занятия проходили 1 раз в неделю. Свой кружок я назвала «Ладушки».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ФОТО!!!ФОТО!!!ФОТО!!!\Для Лены\IMG-20181115-WA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7"/>
            <a:ext cx="2646294" cy="35283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ФОТО!!!ФОТО!!!ФОТО!!!\Для Лены\IMG-20181115-WA0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92717"/>
            <a:ext cx="3672408" cy="27543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8000"/>
                </a:solidFill>
              </a:rPr>
              <a:t>           </a:t>
            </a:r>
            <a:r>
              <a:rPr lang="ru-RU" sz="3600" b="1" dirty="0" smtClean="0">
                <a:solidFill>
                  <a:srgbClr val="008000"/>
                </a:solidFill>
              </a:rPr>
              <a:t>учимся заводить соленое тесто</a:t>
            </a:r>
            <a:endParaRPr lang="ru-RU" sz="3600" b="1" dirty="0">
              <a:solidFill>
                <a:srgbClr val="008000"/>
              </a:solidFill>
            </a:endParaRPr>
          </a:p>
        </p:txBody>
      </p:sp>
      <p:pic>
        <p:nvPicPr>
          <p:cNvPr id="5122" name="Picture 2" descr="E:\ФОТО!!!ФОТО!!!ФОТО!!!\Для Лены\IMG-20181109-WA0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32643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ФОТО!!!ФОТО!!!ФОТО!!!\Для Лены\IMG-20181109-WA00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2979440" cy="39725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8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     </a:t>
            </a:r>
            <a:r>
              <a:rPr lang="ru-RU" b="1" dirty="0" smtClean="0">
                <a:solidFill>
                  <a:srgbClr val="008000"/>
                </a:solidFill>
              </a:rPr>
              <a:t>Лепим куклам угощенье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6146" name="Picture 2" descr="E:\ФОТО!!!ФОТО!!!ФОТО!!!\Для Лены\IMG-20181109-WA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4264">
            <a:off x="412417" y="2823803"/>
            <a:ext cx="2673297" cy="3564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ФОТО!!!ФОТО!!!ФОТО!!!\Для Лены\IMG-20181109-WA0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3014534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ФОТО!!!ФОТО!!!ФОТО!!!\Для Лены\IMG-20181109-WA0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4366">
            <a:off x="6300192" y="3634880"/>
            <a:ext cx="2376264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40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f53363c0d4947f0dcea74cb6ed74f85193"/>
</p:tagLst>
</file>

<file path=ppt/theme/theme1.xml><?xml version="1.0" encoding="utf-8"?>
<a:theme xmlns:a="http://schemas.openxmlformats.org/drawingml/2006/main" name="Дет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Детский</Template>
  <TotalTime>320</TotalTime>
  <Words>340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Детский</vt:lpstr>
      <vt:lpstr>  МБДОУ  Детский сад №489 комбинированного вида </vt:lpstr>
      <vt:lpstr>Презентация PowerPoint</vt:lpstr>
      <vt:lpstr>Презентация PowerPoint</vt:lpstr>
      <vt:lpstr> Задачи:  </vt:lpstr>
      <vt:lpstr>          Развивать мелкую моторику я решила с помощью тестопластики.  Преимущества соленого теста перед пластилином и глиной в том что:  </vt:lpstr>
      <vt:lpstr>Предварительная работа с детьми:</vt:lpstr>
      <vt:lpstr>Далее я разработала перспективный план работы кружка, занятия проходили 1 раз в неделю. Свой кружок я назвала «Ладушки».</vt:lpstr>
      <vt:lpstr>           учимся заводить соленое тесто</vt:lpstr>
      <vt:lpstr>     Лепим куклам угощенье</vt:lpstr>
      <vt:lpstr>          потом все превращаем в веселую игру «Угощение для кукол»</vt:lpstr>
      <vt:lpstr>Веточки рябины.</vt:lpstr>
      <vt:lpstr>веселые гусеницы</vt:lpstr>
      <vt:lpstr>В рамках реализации данного проекта была определена система работы с родителями.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«Детский 2»</dc:title>
  <dc:creator>Ольга Михайловна</dc:creator>
  <cp:lastModifiedBy>дишоцкер</cp:lastModifiedBy>
  <cp:revision>35</cp:revision>
  <dcterms:created xsi:type="dcterms:W3CDTF">2014-11-06T22:05:15Z</dcterms:created>
  <dcterms:modified xsi:type="dcterms:W3CDTF">2018-12-06T07:22:24Z</dcterms:modified>
</cp:coreProperties>
</file>