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3" r:id="rId7"/>
    <p:sldId id="260" r:id="rId8"/>
    <p:sldId id="264" r:id="rId9"/>
    <p:sldId id="265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8D4F3-DA7C-4991-B447-7E25D3C7865E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7DBEA-E5F3-45F9-9C53-7F9D3D5FA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Прямоугольная система координат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ученица 7 «б» класса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Гусева Ева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Созвездие Близнецы.</a:t>
            </a:r>
            <a:r>
              <a:rPr lang="ru-RU" sz="2400" dirty="0" smtClean="0"/>
              <a:t> Созвездие названо в честь двух неразлучных братьев, сыновей Елены Прекрасной – Кастора и </a:t>
            </a:r>
            <a:r>
              <a:rPr lang="ru-RU" sz="2400" dirty="0" err="1" smtClean="0"/>
              <a:t>Полидевка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24828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Созвездие «Близнецы»</a:t>
            </a:r>
          </a:p>
          <a:p>
            <a:pPr>
              <a:buNone/>
            </a:pPr>
            <a:r>
              <a:rPr lang="ru-RU" b="1" dirty="0" smtClean="0"/>
              <a:t>(</a:t>
            </a:r>
            <a:r>
              <a:rPr lang="ru-RU" b="1" dirty="0" smtClean="0"/>
              <a:t>3;-2),  (-3;1),  (-7;3),  (-7;5),  (-4;7),</a:t>
            </a:r>
          </a:p>
          <a:p>
            <a:pPr>
              <a:buNone/>
            </a:pPr>
            <a:r>
              <a:rPr lang="ru-RU" b="1" dirty="0" smtClean="0"/>
              <a:t>(0;6),  (6;3),  (10;2),  (12;2),  (10;2),</a:t>
            </a:r>
          </a:p>
          <a:p>
            <a:pPr>
              <a:buNone/>
            </a:pPr>
            <a:r>
              <a:rPr lang="ru-RU" b="1" dirty="0" smtClean="0"/>
              <a:t>(7;-2),  (5;-4),  (7;-2),  (2;-1),  (-3;1).</a:t>
            </a:r>
            <a:r>
              <a:rPr lang="ru-RU" dirty="0" smtClean="0"/>
              <a:t> 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i="1" dirty="0" smtClean="0"/>
              <a:t>Телец.</a:t>
            </a:r>
            <a:r>
              <a:rPr lang="ru-RU" sz="2400" dirty="0" smtClean="0"/>
              <a:t> Созвездие названо в честь быка, на котором Европа переплыла море и попала к Зевсу на Крит.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Созвездие </a:t>
            </a:r>
            <a:r>
              <a:rPr lang="ru-RU" b="1" dirty="0" smtClean="0"/>
              <a:t>Телец: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1.    (11;-1), (10;1), (6;1), (3;-1), (5;-3)</a:t>
            </a:r>
            <a:br>
              <a:rPr lang="ru-RU" b="1" dirty="0" smtClean="0"/>
            </a:br>
            <a:r>
              <a:rPr lang="ru-RU" b="1" dirty="0" smtClean="0"/>
              <a:t>(3;-1),  (6;1),  (3;2),  (2;3), (-2;6),  (-8;8)</a:t>
            </a:r>
          </a:p>
          <a:p>
            <a:pPr>
              <a:buNone/>
            </a:pPr>
            <a:r>
              <a:rPr lang="ru-RU" b="1" dirty="0" smtClean="0"/>
              <a:t>2. (3;2),  (0;2), (-10;5).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 координатами в жизни мы сталкиваемся постоянно, можно сказать «на каждом шагу». Идея задавать положение точки на плоскости с </a:t>
            </a:r>
            <a:r>
              <a:rPr lang="ru-RU" dirty="0" smtClean="0"/>
              <a:t>помощью </a:t>
            </a:r>
            <a:r>
              <a:rPr lang="ru-RU" dirty="0" smtClean="0"/>
              <a:t>чисел зародилась в древности — прежде всего у </a:t>
            </a:r>
            <a:r>
              <a:rPr lang="ru-RU" dirty="0" smtClean="0"/>
              <a:t>астрономов </a:t>
            </a:r>
            <a:r>
              <a:rPr lang="ru-RU" dirty="0" smtClean="0"/>
              <a:t>и географов при составлении звездных и </a:t>
            </a:r>
            <a:r>
              <a:rPr lang="ru-RU" dirty="0" smtClean="0"/>
              <a:t>географических </a:t>
            </a:r>
            <a:r>
              <a:rPr lang="ru-RU" dirty="0" smtClean="0"/>
              <a:t>карт, календаря.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357166"/>
            <a:ext cx="4043362" cy="61436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Рене́ </a:t>
            </a:r>
            <a:r>
              <a:rPr lang="ru-RU" dirty="0" err="1"/>
              <a:t>Дека́рт</a:t>
            </a:r>
            <a:r>
              <a:rPr lang="ru-RU" dirty="0"/>
              <a:t> (1596 — 1650) — французский математик, философ, физик и физиолог.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Именно он придумал в 1637 году систему координат, которая используется во всем мире и известна каждому школьнику. Ее называют также «Декартова система координат»</a:t>
            </a:r>
          </a:p>
        </p:txBody>
      </p:sp>
      <p:pic>
        <p:nvPicPr>
          <p:cNvPr id="4" name="Picture 10" descr="Декарт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428604"/>
            <a:ext cx="360045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603" t="26201" r="50000" b="18555"/>
          <a:stretch>
            <a:fillRect/>
          </a:stretch>
        </p:blipFill>
        <p:spPr bwMode="auto">
          <a:xfrm>
            <a:off x="214282" y="357166"/>
            <a:ext cx="4310773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714876" y="428604"/>
            <a:ext cx="3971924" cy="602616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Чтобы задать декартову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прямоугольную систему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координат на плоскости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выбирают взаимно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перпендикулярные прямые,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называемые осями.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Точка пересечения осей 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«O» называется началом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координат.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каждой оси (ОX и ОY)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задается положительное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направление и выбирается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единица масштаба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(единичный отрезок).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сист координат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357166"/>
            <a:ext cx="4953018" cy="4953018"/>
          </a:xfrm>
          <a:ln/>
        </p:spPr>
      </p:pic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5357818" y="428604"/>
            <a:ext cx="3328982" cy="5697559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dirty="0" smtClean="0"/>
              <a:t>Т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очка A на плоскости определяется двумя координатами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Координата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равна длине отрезка OB, координата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— длине отрезка OC в выбранных единицах измерения.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Координата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называется абсциссой точки A, координата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— ординатой точки A.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Каждой точке на координатной плоскости соответствует пара чисел: ее абсцисса и ордината: (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у). И обратно: каждой паре чисел соответствует единственная точка на координатной плоскости.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Созвездие в координатах</a:t>
            </a:r>
            <a:endParaRPr lang="ru-RU" dirty="0"/>
          </a:p>
        </p:txBody>
      </p:sp>
      <p:pic>
        <p:nvPicPr>
          <p:cNvPr id="1026" name="Picture 2" descr="hello_html_1988c4c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1785926"/>
            <a:ext cx="908685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501122" cy="614366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600" b="1" dirty="0" smtClean="0"/>
              <a:t>Построение изображений на координатной плоскости.</a:t>
            </a:r>
            <a:endParaRPr lang="ru-RU" sz="3600" dirty="0" smtClean="0"/>
          </a:p>
          <a:p>
            <a:pPr>
              <a:buNone/>
            </a:pPr>
            <a:r>
              <a:rPr lang="ru-RU" dirty="0" smtClean="0"/>
              <a:t>У древних греков существовала легенда о созвездиях Большой Медведицы и Малой Медведицы:«Всемогущий бог Зевс решил взять себе в жены прекрасную нимфу </a:t>
            </a:r>
            <a:r>
              <a:rPr lang="ru-RU" dirty="0" err="1" smtClean="0"/>
              <a:t>Калисто</a:t>
            </a:r>
            <a:r>
              <a:rPr lang="ru-RU" dirty="0" smtClean="0"/>
              <a:t>, одну из служанок богини Афродиты, вопреки желанию последней. Чтобы избавить </a:t>
            </a:r>
            <a:r>
              <a:rPr lang="ru-RU" dirty="0" err="1" smtClean="0"/>
              <a:t>Калисто</a:t>
            </a:r>
            <a:r>
              <a:rPr lang="ru-RU" dirty="0" smtClean="0"/>
              <a:t> от преследований богини, Зевс обратил </a:t>
            </a:r>
            <a:r>
              <a:rPr lang="ru-RU" dirty="0" err="1" smtClean="0"/>
              <a:t>Калисто</a:t>
            </a:r>
            <a:r>
              <a:rPr lang="ru-RU" dirty="0" smtClean="0"/>
              <a:t> в Большую Медведицу, а ее любимую собаку – в Малую Медведицу и взял их на небо» . Существует множество легенд и мифов о созвездиях. Фантазия древних греков поместила их на небо. Так появились созвездия Цефея, Андромеды, Персея и т.д. Знакомство с координатной плоскостью и вид звездного неба натолкнули на мысль, о переносе некоторых созвездий на координатную плоскость.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443914" cy="11430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/>
              <a:t>Созвездие Лев.</a:t>
            </a:r>
            <a:r>
              <a:rPr lang="ru-RU" sz="3100" dirty="0" smtClean="0"/>
              <a:t> В этом созвездии запечатлен Немейский Лев, над которым одержал победу Геракл.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Созвездие Лев: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(2;5), (1;4), (0;4), (-1;3), (-1;2), (-5;1), (-7;-2), (-5;-1), (0;0), (-1;2).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43998" cy="1857388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/>
              <a:t>Большая Медведица</a:t>
            </a:r>
            <a:r>
              <a:rPr lang="ru-RU" sz="2700" dirty="0" smtClean="0"/>
              <a:t>. Согласно греческому мифу это созвездие олицетворяет прекрасную нимфу </a:t>
            </a:r>
            <a:r>
              <a:rPr lang="ru-RU" sz="2700" dirty="0" err="1" smtClean="0"/>
              <a:t>Каллисто</a:t>
            </a:r>
            <a:r>
              <a:rPr lang="ru-RU" sz="2700" dirty="0" smtClean="0"/>
              <a:t>, превращенную Зевсом в Медведицу, чтобы спасти её от мести Геры.</a:t>
            </a:r>
            <a:br>
              <a:rPr lang="ru-RU" sz="2700" dirty="0" smtClean="0"/>
            </a:br>
            <a:r>
              <a:rPr lang="ru-RU" sz="2700" i="1" dirty="0" smtClean="0"/>
              <a:t>Малая Медведица.</a:t>
            </a:r>
            <a:r>
              <a:rPr lang="ru-RU" sz="2700" dirty="0" smtClean="0"/>
              <a:t> Созвездие известно как Малый Ковш, последняя звезда в "ручке" которого – Полярная.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Созвездие Большой Медведицы: (-10;0); (-5;2); (2;1); (11;1); (10;-3);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(4;-3); (2;1).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Созвездие Малой Медведицы: (6;6); (3;7); (0;7,5); (-3;5,5); (-5;7);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(-8;5); (-6;3), (-3;5,5).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402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Прямоугольная система координат</vt:lpstr>
      <vt:lpstr>Слайд 2</vt:lpstr>
      <vt:lpstr>Слайд 3</vt:lpstr>
      <vt:lpstr>Слайд 4</vt:lpstr>
      <vt:lpstr>Слайд 5</vt:lpstr>
      <vt:lpstr>Созвездие в координатах</vt:lpstr>
      <vt:lpstr>Слайд 7</vt:lpstr>
      <vt:lpstr>Созвездие Лев. В этом созвездии запечатлен Немейский Лев, над которым одержал победу Геракл. </vt:lpstr>
      <vt:lpstr>Большая Медведица. Согласно греческому мифу это созвездие олицетворяет прекрасную нимфу Каллисто, превращенную Зевсом в Медведицу, чтобы спасти её от мести Геры. Малая Медведица. Созвездие известно как Малый Ковш, последняя звезда в "ручке" которого – Полярная. </vt:lpstr>
      <vt:lpstr>Созвездие Близнецы. Созвездие названо в честь двух неразлучных братьев, сыновей Елены Прекрасной – Кастора и Полидевка.</vt:lpstr>
      <vt:lpstr>Телец. Созвездие названо в честь быка, на котором Европа переплыла море и попала к Зевсу на Крит.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Прямоугольная система координат</dc:title>
  <dc:creator>User</dc:creator>
  <cp:lastModifiedBy>User</cp:lastModifiedBy>
  <cp:revision>7</cp:revision>
  <dcterms:created xsi:type="dcterms:W3CDTF">2020-11-08T10:56:13Z</dcterms:created>
  <dcterms:modified xsi:type="dcterms:W3CDTF">2020-11-29T17:32:21Z</dcterms:modified>
</cp:coreProperties>
</file>