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67" r:id="rId2"/>
    <p:sldId id="303" r:id="rId3"/>
    <p:sldId id="256" r:id="rId4"/>
    <p:sldId id="308" r:id="rId5"/>
    <p:sldId id="335" r:id="rId6"/>
    <p:sldId id="330" r:id="rId7"/>
    <p:sldId id="275" r:id="rId8"/>
    <p:sldId id="296" r:id="rId9"/>
    <p:sldId id="323" r:id="rId10"/>
    <p:sldId id="337" r:id="rId11"/>
    <p:sldId id="324" r:id="rId12"/>
    <p:sldId id="336" r:id="rId13"/>
    <p:sldId id="325" r:id="rId14"/>
    <p:sldId id="338" r:id="rId15"/>
    <p:sldId id="326" r:id="rId16"/>
    <p:sldId id="327" r:id="rId17"/>
    <p:sldId id="329" r:id="rId18"/>
    <p:sldId id="339" r:id="rId19"/>
    <p:sldId id="328" r:id="rId20"/>
    <p:sldId id="332" r:id="rId21"/>
    <p:sldId id="315" r:id="rId22"/>
    <p:sldId id="317" r:id="rId23"/>
    <p:sldId id="316" r:id="rId24"/>
    <p:sldId id="334" r:id="rId25"/>
    <p:sldId id="321" r:id="rId26"/>
    <p:sldId id="300" r:id="rId27"/>
    <p:sldId id="340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6DBF6"/>
    <a:srgbClr val="CC0099"/>
    <a:srgbClr val="0066FF"/>
    <a:srgbClr val="00FF00"/>
    <a:srgbClr val="FCAAF8"/>
    <a:srgbClr val="DBCBD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9283" autoAdjust="0"/>
  </p:normalViewPr>
  <p:slideViewPr>
    <p:cSldViewPr>
      <p:cViewPr>
        <p:scale>
          <a:sx n="75" d="100"/>
          <a:sy n="75" d="100"/>
        </p:scale>
        <p:origin x="-1002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42F2EF-C645-4F2A-8886-684C678C6752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630104-8716-491C-8830-B46849864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30104-8716-491C-8830-B46849864E1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5152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1639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718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8882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5590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3750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5037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8226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5281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3945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4261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DF989-801B-4902-B70B-F047EE627B08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09FBA-8646-4786-B269-B3F0ACA58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3522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Блок-схема: извлечение 30"/>
          <p:cNvSpPr/>
          <p:nvPr/>
        </p:nvSpPr>
        <p:spPr>
          <a:xfrm rot="20426550">
            <a:off x="472933" y="3388998"/>
            <a:ext cx="432048" cy="1397310"/>
          </a:xfrm>
          <a:prstGeom prst="flowChartExtra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4" name="Группа 33"/>
          <p:cNvGrpSpPr/>
          <p:nvPr/>
        </p:nvGrpSpPr>
        <p:grpSpPr>
          <a:xfrm>
            <a:off x="0" y="13690"/>
            <a:ext cx="1012376" cy="6844310"/>
            <a:chOff x="0" y="13690"/>
            <a:chExt cx="1012376" cy="6844310"/>
          </a:xfrm>
        </p:grpSpPr>
        <p:sp>
          <p:nvSpPr>
            <p:cNvPr id="26" name="Блок-схема: извлечение 25"/>
            <p:cNvSpPr/>
            <p:nvPr/>
          </p:nvSpPr>
          <p:spPr>
            <a:xfrm flipV="1">
              <a:off x="40959" y="13690"/>
              <a:ext cx="836525" cy="3631333"/>
            </a:xfrm>
            <a:prstGeom prst="flowChartExtra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Блок-схема: извлечение 26"/>
            <p:cNvSpPr/>
            <p:nvPr/>
          </p:nvSpPr>
          <p:spPr>
            <a:xfrm>
              <a:off x="0" y="3226667"/>
              <a:ext cx="836525" cy="3631333"/>
            </a:xfrm>
            <a:prstGeom prst="flowChartExtra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Блок-схема: извлечение 31"/>
            <p:cNvSpPr/>
            <p:nvPr/>
          </p:nvSpPr>
          <p:spPr>
            <a:xfrm rot="19281583">
              <a:off x="580328" y="3354400"/>
              <a:ext cx="432048" cy="881880"/>
            </a:xfrm>
            <a:prstGeom prst="flowChartExtra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Знак запрета 28"/>
            <p:cNvSpPr/>
            <p:nvPr/>
          </p:nvSpPr>
          <p:spPr>
            <a:xfrm rot="19084680">
              <a:off x="131031" y="3121038"/>
              <a:ext cx="658531" cy="643306"/>
            </a:xfrm>
            <a:prstGeom prst="noSmoking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30" name="Овал 29"/>
          <p:cNvSpPr/>
          <p:nvPr/>
        </p:nvSpPr>
        <p:spPr>
          <a:xfrm>
            <a:off x="352284" y="3242262"/>
            <a:ext cx="187268" cy="402761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/>
          <p:cNvSpPr txBox="1"/>
          <p:nvPr/>
        </p:nvSpPr>
        <p:spPr>
          <a:xfrm>
            <a:off x="372919" y="2403857"/>
            <a:ext cx="8347539" cy="2606930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9228554"/>
              </a:avLst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endParaRPr lang="ru-RU" sz="8000" b="1" spc="600" dirty="0">
              <a:ln w="76200">
                <a:solidFill>
                  <a:srgbClr val="FCAAF8"/>
                </a:solidFill>
              </a:ln>
              <a:blipFill>
                <a:blip r:embed="rId3"/>
                <a:tile tx="0" ty="0" sx="100000" sy="100000" flip="none" algn="tl"/>
              </a:blip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Arial Black" pitchFamily="34" charset="0"/>
            </a:endParaRPr>
          </a:p>
        </p:txBody>
      </p:sp>
      <p:pic>
        <p:nvPicPr>
          <p:cNvPr id="13" name="Рисунок 12" descr="http://ust-ilimsk.su/media/news/32/851c24aa-165b-49a3-ba8c-efcc7256e898.png"/>
          <p:cNvPicPr/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4221088"/>
            <a:ext cx="3456384" cy="2066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6012160" y="4581128"/>
            <a:ext cx="26129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Воспитатель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Е. С.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Вагина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О.Н.Смолянинова</a:t>
            </a:r>
            <a:endParaRPr lang="ru-RU" b="1" dirty="0" smtClean="0"/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 </a:t>
            </a:r>
          </a:p>
          <a:p>
            <a:pPr algn="ctr"/>
            <a:endParaRPr lang="ru-RU" dirty="0" smtClean="0">
              <a:cs typeface="Aharoni" pitchFamily="2" charset="-79"/>
            </a:endParaRPr>
          </a:p>
          <a:p>
            <a:pPr algn="ctr"/>
            <a:endParaRPr lang="ru-RU" dirty="0">
              <a:cs typeface="Aharoni" pitchFamily="2" charset="-79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28662" y="500042"/>
            <a:ext cx="742955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«Ширяевский детский сад комбинированного вида»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Роль развивающей </a:t>
            </a:r>
          </a:p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предметно-пространственной среды в образовании дошкольников</a:t>
            </a:r>
            <a:endParaRPr lang="ru-RU" sz="32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017617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Книжный уголок</a:t>
            </a:r>
            <a:endParaRPr lang="ru-RU" dirty="0"/>
          </a:p>
        </p:txBody>
      </p:sp>
      <p:pic>
        <p:nvPicPr>
          <p:cNvPr id="4" name="Содержимое 3" descr="20190411_12133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47497" y="2288873"/>
            <a:ext cx="4512501" cy="3384376"/>
          </a:xfrm>
        </p:spPr>
      </p:pic>
      <p:pic>
        <p:nvPicPr>
          <p:cNvPr id="7" name="Рисунок 6" descr="20190422_16205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4076945" y="1547791"/>
            <a:ext cx="2808313" cy="2106235"/>
          </a:xfrm>
          <a:prstGeom prst="rect">
            <a:avLst/>
          </a:prstGeom>
        </p:spPr>
      </p:pic>
      <p:pic>
        <p:nvPicPr>
          <p:cNvPr id="8" name="Рисунок 7" descr="20190422_16202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5400000">
            <a:off x="6457202" y="3992070"/>
            <a:ext cx="2776365" cy="208227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Уголок экспериментирования</a:t>
            </a:r>
            <a:endParaRPr lang="ru-RU" dirty="0"/>
          </a:p>
        </p:txBody>
      </p:sp>
      <p:pic>
        <p:nvPicPr>
          <p:cNvPr id="4" name="Содержимое 3" descr="20190411_12135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429390" y="1738961"/>
            <a:ext cx="3802370" cy="3149999"/>
          </a:xfrm>
        </p:spPr>
      </p:pic>
      <p:pic>
        <p:nvPicPr>
          <p:cNvPr id="6" name="Рисунок 5" descr="20190415_10244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3563888" y="2636912"/>
            <a:ext cx="4608512" cy="345638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Уголок природы</a:t>
            </a:r>
            <a:endParaRPr lang="ru-RU" dirty="0"/>
          </a:p>
        </p:txBody>
      </p:sp>
      <p:pic>
        <p:nvPicPr>
          <p:cNvPr id="4" name="Содержимое 3" descr="20190411_12140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288136" y="1952224"/>
            <a:ext cx="4315586" cy="3236690"/>
          </a:xfrm>
        </p:spPr>
      </p:pic>
      <p:pic>
        <p:nvPicPr>
          <p:cNvPr id="5" name="Рисунок 4" descr="20190415_10265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3980934" y="2507898"/>
            <a:ext cx="4152461" cy="311434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499176" cy="72494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Уголки изобразительного искусства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0190411_12161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323528" y="1700808"/>
            <a:ext cx="4032447" cy="3024336"/>
          </a:xfrm>
          <a:prstGeom prst="rect">
            <a:avLst/>
          </a:prstGeom>
        </p:spPr>
      </p:pic>
      <p:pic>
        <p:nvPicPr>
          <p:cNvPr id="10" name="Содержимое 9" descr="20190417_092928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5364088" y="1124744"/>
            <a:ext cx="3147881" cy="2360910"/>
          </a:xfrm>
        </p:spPr>
      </p:pic>
      <p:pic>
        <p:nvPicPr>
          <p:cNvPr id="11" name="Рисунок 10" descr="20190422_16095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5400000">
            <a:off x="4033967" y="3751009"/>
            <a:ext cx="2952329" cy="274035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Музыкальный уголок</a:t>
            </a:r>
            <a:endParaRPr lang="ru-RU" dirty="0"/>
          </a:p>
        </p:txBody>
      </p:sp>
      <p:pic>
        <p:nvPicPr>
          <p:cNvPr id="4" name="Содержимое 3" descr="20190422_15103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365533" y="1802819"/>
            <a:ext cx="4272474" cy="3204356"/>
          </a:xfrm>
        </p:spPr>
      </p:pic>
      <p:pic>
        <p:nvPicPr>
          <p:cNvPr id="5" name="Рисунок 4" descr="20190422_16120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4204522" y="2788366"/>
            <a:ext cx="4091946" cy="306895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Спортивный уголок</a:t>
            </a:r>
            <a:endParaRPr lang="ru-RU" dirty="0"/>
          </a:p>
        </p:txBody>
      </p:sp>
      <p:pic>
        <p:nvPicPr>
          <p:cNvPr id="4" name="Содержимое 3" descr="20190415_09445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444804" y="1867563"/>
            <a:ext cx="4320480" cy="3410905"/>
          </a:xfrm>
        </p:spPr>
      </p:pic>
      <p:pic>
        <p:nvPicPr>
          <p:cNvPr id="7" name="Рисунок 6" descr="20190422_16075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4914290" y="1214501"/>
            <a:ext cx="2843809" cy="2520280"/>
          </a:xfrm>
          <a:prstGeom prst="rect">
            <a:avLst/>
          </a:prstGeom>
        </p:spPr>
      </p:pic>
      <p:pic>
        <p:nvPicPr>
          <p:cNvPr id="8" name="Рисунок 7" descr="20190422_16090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932040" y="4139698"/>
            <a:ext cx="3240360" cy="243027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Уголки математического и речевого развития</a:t>
            </a:r>
            <a:endParaRPr lang="ru-RU" dirty="0"/>
          </a:p>
        </p:txBody>
      </p:sp>
      <p:pic>
        <p:nvPicPr>
          <p:cNvPr id="5" name="Рисунок 4" descr="20190422_1454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499992" y="3068960"/>
            <a:ext cx="4176464" cy="3132348"/>
          </a:xfrm>
          <a:prstGeom prst="rect">
            <a:avLst/>
          </a:prstGeom>
        </p:spPr>
      </p:pic>
      <p:pic>
        <p:nvPicPr>
          <p:cNvPr id="4" name="Содержимое 3" descr="20190422_145352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395536" y="1916832"/>
            <a:ext cx="4053927" cy="2621285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Уголок безопасности</a:t>
            </a:r>
            <a:endParaRPr lang="ru-RU" dirty="0"/>
          </a:p>
        </p:txBody>
      </p:sp>
      <p:pic>
        <p:nvPicPr>
          <p:cNvPr id="6" name="Содержимое 5" descr="20190411_12063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324673" y="1699663"/>
            <a:ext cx="4023287" cy="3017465"/>
          </a:xfrm>
        </p:spPr>
      </p:pic>
      <p:pic>
        <p:nvPicPr>
          <p:cNvPr id="4" name="Рисунок 3" descr="20190415_10292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139952" y="1988840"/>
            <a:ext cx="3557282" cy="3956569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6059016" cy="5809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Театральный уголок</a:t>
            </a:r>
            <a:endParaRPr lang="ru-RU" dirty="0"/>
          </a:p>
        </p:txBody>
      </p:sp>
      <p:pic>
        <p:nvPicPr>
          <p:cNvPr id="4" name="Содержимое 3" descr="20190422_16143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6197888" y="3891344"/>
            <a:ext cx="3122689" cy="2342017"/>
          </a:xfrm>
        </p:spPr>
      </p:pic>
      <p:pic>
        <p:nvPicPr>
          <p:cNvPr id="6" name="Рисунок 5" descr="20190422_15113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5915642" y="645198"/>
            <a:ext cx="3076398" cy="2307298"/>
          </a:xfrm>
          <a:prstGeom prst="rect">
            <a:avLst/>
          </a:prstGeom>
        </p:spPr>
      </p:pic>
      <p:pic>
        <p:nvPicPr>
          <p:cNvPr id="7" name="Рисунок 6" descr="20190422_15114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4924540">
            <a:off x="2308821" y="2333499"/>
            <a:ext cx="4575634" cy="3431726"/>
          </a:xfrm>
          <a:prstGeom prst="rect">
            <a:avLst/>
          </a:prstGeom>
        </p:spPr>
      </p:pic>
      <p:pic>
        <p:nvPicPr>
          <p:cNvPr id="5" name="Рисунок 4" descr="20190422_15113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5214676">
            <a:off x="70371" y="1097138"/>
            <a:ext cx="3297698" cy="2473273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Уголок конструирования</a:t>
            </a:r>
            <a:endParaRPr lang="ru-RU" dirty="0"/>
          </a:p>
        </p:txBody>
      </p:sp>
      <p:pic>
        <p:nvPicPr>
          <p:cNvPr id="4" name="Содержимое 3" descr="20190411_1211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10800000">
            <a:off x="971600" y="4221088"/>
            <a:ext cx="3096344" cy="2322258"/>
          </a:xfrm>
        </p:spPr>
      </p:pic>
      <p:pic>
        <p:nvPicPr>
          <p:cNvPr id="5" name="Рисунок 4" descr="20190411_12091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3529" y="1493404"/>
            <a:ext cx="3312368" cy="2484276"/>
          </a:xfrm>
          <a:prstGeom prst="rect">
            <a:avLst/>
          </a:prstGeom>
        </p:spPr>
      </p:pic>
      <p:pic>
        <p:nvPicPr>
          <p:cNvPr id="6" name="Рисунок 5" descr="20190422_16195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5400000">
            <a:off x="3934492" y="2122292"/>
            <a:ext cx="5100059" cy="382504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 дошкольного образования: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развитие личности ребенка,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сохранение и укрепление здоровья детей,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 воспитание у дошкольников таких качеств, как патриотизм, активная жизненная позиция,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-творческий подход в решении различных жизненных ситуаций,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уважение к традиционным ценностям.</a:t>
            </a:r>
            <a:endParaRPr lang="ru-RU" sz="24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620688"/>
            <a:ext cx="5760640" cy="936104"/>
          </a:xfrm>
        </p:spPr>
        <p:txBody>
          <a:bodyPr/>
          <a:lstStyle/>
          <a:p>
            <a:r>
              <a:rPr lang="ru-RU" dirty="0" smtClean="0"/>
              <a:t>Уголок уединения </a:t>
            </a:r>
            <a:endParaRPr lang="ru-RU" dirty="0"/>
          </a:p>
        </p:txBody>
      </p:sp>
      <p:pic>
        <p:nvPicPr>
          <p:cNvPr id="4" name="Содержимое 3" descr="20190411_12065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148064" y="2492896"/>
            <a:ext cx="3995936" cy="3456384"/>
          </a:xfrm>
        </p:spPr>
      </p:pic>
      <p:pic>
        <p:nvPicPr>
          <p:cNvPr id="5" name="Рисунок 4" descr="20190219_17381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9552" y="1556792"/>
            <a:ext cx="4259177" cy="3645024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Каждый день дети находят занятия по своим интересам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20190222_10373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39552" y="1556792"/>
            <a:ext cx="3404196" cy="2553147"/>
          </a:xfrm>
        </p:spPr>
      </p:pic>
      <p:pic>
        <p:nvPicPr>
          <p:cNvPr id="6" name="Рисунок 5" descr="20190419_10195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5563673" y="1861263"/>
            <a:ext cx="3587890" cy="2690917"/>
          </a:xfrm>
          <a:prstGeom prst="rect">
            <a:avLst/>
          </a:prstGeom>
        </p:spPr>
      </p:pic>
      <p:pic>
        <p:nvPicPr>
          <p:cNvPr id="7" name="Рисунок 6" descr="20190419_10165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5400000">
            <a:off x="2907054" y="3772333"/>
            <a:ext cx="3526477" cy="2644858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59832" y="332656"/>
            <a:ext cx="2674640" cy="187847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Любимое дело всегда по плечу!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20190417_09214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427984" y="2636912"/>
            <a:ext cx="4104456" cy="3078342"/>
          </a:xfrm>
        </p:spPr>
      </p:pic>
      <p:pic>
        <p:nvPicPr>
          <p:cNvPr id="10" name="Рисунок 9" descr="20190417_09243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028830">
            <a:off x="-75741" y="2138240"/>
            <a:ext cx="4464444" cy="3348333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0190219_17372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499992" y="3645024"/>
            <a:ext cx="3500206" cy="2625155"/>
          </a:xfrm>
        </p:spPr>
      </p:pic>
      <p:pic>
        <p:nvPicPr>
          <p:cNvPr id="6" name="Рисунок 5" descr="20190417_08093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92013" y="836712"/>
            <a:ext cx="3707904" cy="2780928"/>
          </a:xfrm>
          <a:prstGeom prst="rect">
            <a:avLst/>
          </a:prstGeom>
        </p:spPr>
      </p:pic>
      <p:pic>
        <p:nvPicPr>
          <p:cNvPr id="8" name="Рисунок 7" descr="20190419_10194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5400000">
            <a:off x="-48514" y="1856825"/>
            <a:ext cx="4704523" cy="3528392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0190415_10224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99592" y="4005064"/>
            <a:ext cx="3521365" cy="2641024"/>
          </a:xfrm>
        </p:spPr>
      </p:pic>
      <p:pic>
        <p:nvPicPr>
          <p:cNvPr id="6" name="Рисунок 5" descr="20190415_10233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4522764" y="1798050"/>
            <a:ext cx="4426330" cy="3319748"/>
          </a:xfrm>
          <a:prstGeom prst="rect">
            <a:avLst/>
          </a:prstGeom>
        </p:spPr>
      </p:pic>
      <p:pic>
        <p:nvPicPr>
          <p:cNvPr id="7" name="Рисунок 6" descr="20190415_10234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0800000">
            <a:off x="755576" y="836712"/>
            <a:ext cx="3600400" cy="2700300"/>
          </a:xfrm>
          <a:prstGeom prst="rect">
            <a:avLst/>
          </a:prstGeom>
        </p:spPr>
      </p:pic>
    </p:spTree>
  </p:cSld>
  <p:clrMapOvr>
    <a:masterClrMapping/>
  </p:clrMapOvr>
  <p:transition>
    <p:wedg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Работа в центрах развивает у воспитанников :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речь, 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социальные навыки, 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элементарные математические представления, 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 наблюдать и сравнивать, 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анализировать и делать выводы. </a:t>
            </a: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Происходит непосредственное обучение детей в ходе самостоятельной практической деятельности.</a:t>
            </a:r>
          </a:p>
          <a:p>
            <a:endParaRPr lang="ru-RU" dirty="0"/>
          </a:p>
        </p:txBody>
      </p:sp>
      <p:pic>
        <p:nvPicPr>
          <p:cNvPr id="9" name="Picture 2" descr="C:\Users\Инна\Desktop\Vivere20la20scienza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47215" y="4941168"/>
            <a:ext cx="2596785" cy="1659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96753"/>
            <a:ext cx="6779096" cy="4536504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Английский писатель Оскар Уайльд сказал, что «Лучший способ сделать детей хорошими – это сделать их счастливыми…» А у нас все дети хорошие! И создавая благоприятную среду развития для наших детей, мы хотим видеть их еще и такими: овладевшими основными культурными способами деятельности, обладающих установкой положительного отношения к миру, развитым воображением, умеющих выражать свои мысли, любознательных, выносливых и физически развитых, а главное счастливыми!</a:t>
            </a:r>
          </a:p>
          <a:p>
            <a:pPr algn="ctr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1143000"/>
          </a:xfrm>
        </p:spPr>
        <p:txBody>
          <a:bodyPr/>
          <a:lstStyle/>
          <a:p>
            <a:r>
              <a:rPr lang="ru-RU" i="1" dirty="0" smtClean="0"/>
              <a:t>Спасибо за внимание!!!</a:t>
            </a:r>
            <a:endParaRPr lang="ru-RU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Блок-схема: извлечение 30"/>
          <p:cNvSpPr/>
          <p:nvPr/>
        </p:nvSpPr>
        <p:spPr>
          <a:xfrm rot="20426550">
            <a:off x="472933" y="3388998"/>
            <a:ext cx="432048" cy="1397310"/>
          </a:xfrm>
          <a:prstGeom prst="flowChartExtra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52284" y="3242262"/>
            <a:ext cx="187268" cy="402761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Инна\Desktop\1424883418_od3bjnj8c9i0imw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5085184"/>
            <a:ext cx="4429156" cy="15001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Виды детской деятельности: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одзаголовок 16"/>
          <p:cNvSpPr>
            <a:spLocks noGrp="1"/>
          </p:cNvSpPr>
          <p:nvPr>
            <p:ph idx="1"/>
          </p:nvPr>
        </p:nvSpPr>
        <p:spPr>
          <a:xfrm>
            <a:off x="1259632" y="1357299"/>
            <a:ext cx="7427168" cy="3511861"/>
          </a:xfrm>
        </p:spPr>
        <p:txBody>
          <a:bodyPr>
            <a:noAutofit/>
          </a:bodyPr>
          <a:lstStyle/>
          <a:p>
            <a:pPr algn="ctr"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игровая,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коммуникативная,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трудовая, 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познавательно-исследовательская, 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восприятие художественной литературы и фольклора,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самообслуживание, 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лементарный бытовой труд, 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конструирование, 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изобразительная деятельность, музыкальная и двигательная активности, 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развивающая  предметно - пространственная среда.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4208880343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259632" y="1196752"/>
            <a:ext cx="6480720" cy="4929411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Повышение качества образовательной деятельности в ДОУ возможно при условиях организации  развивающей  предметно пространственной среды. Одной из задач образовательной работы ДОУ является усовершенствование предметно-пространственной развивающей образовательной среды,  обеспечивающей реализацию образовательной программы направленной на охрану  и укрепление здоровья дошкольников в соответствии с особенностями развития каждого возрастного этапа. </a:t>
            </a:r>
          </a:p>
          <a:p>
            <a:pPr algn="ctr"/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Любопытные детки в садике живут много, много вопросов </a:t>
            </a:r>
            <a:r>
              <a:rPr lang="ru-RU" sz="28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они задают.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190117_094427_51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47664" y="1772817"/>
            <a:ext cx="5897628" cy="374441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790866">
            <a:off x="4962278" y="999917"/>
            <a:ext cx="4248472" cy="864096"/>
          </a:xfrm>
        </p:spPr>
        <p:txBody>
          <a:bodyPr/>
          <a:lstStyle/>
          <a:p>
            <a:r>
              <a:rPr lang="ru-RU" i="1" dirty="0" smtClean="0">
                <a:latin typeface="Candara" pitchFamily="34" charset="0"/>
              </a:rPr>
              <a:t>Наша группа</a:t>
            </a:r>
            <a:endParaRPr lang="ru-RU" i="1" dirty="0">
              <a:latin typeface="Candara" pitchFamily="34" charset="0"/>
            </a:endParaRPr>
          </a:p>
        </p:txBody>
      </p:sp>
      <p:pic>
        <p:nvPicPr>
          <p:cNvPr id="4" name="Содержимое 3" descr="20190415_09401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9" y="620688"/>
            <a:ext cx="3888432" cy="2916324"/>
          </a:xfrm>
        </p:spPr>
      </p:pic>
      <p:pic>
        <p:nvPicPr>
          <p:cNvPr id="5" name="Рисунок 4" descr="20190415_09403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60032" y="3266982"/>
            <a:ext cx="3790189" cy="284264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Материалы для каждого центра: 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484784"/>
            <a:ext cx="6707088" cy="401363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отражают реальный мир; 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• побуждают к дальнейшим исследованиям; 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• соответствуют интересам и уровню развития ребенка; 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• обеспечивают его дальнейшее развитие; 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• имеются в достаточном количестве; 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• доступны и привлекательны; 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• систематизированы и снабжены надписями и символами. </a:t>
            </a:r>
          </a:p>
          <a:p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Уголки нашей группы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•Патриотический уголок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Книжный уголок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Уголок экспериментирования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Уголок природы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Уголок изобразительного искусства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Музыкальный уголок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Спортивный уголок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Математический уголок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Уголок речевого развития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Уголок безопасности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Театральный уголок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Конструирование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Уголок уединения </a:t>
            </a: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Патриотический уголок</a:t>
            </a:r>
            <a:endParaRPr lang="ru-RU" dirty="0"/>
          </a:p>
        </p:txBody>
      </p:sp>
      <p:pic>
        <p:nvPicPr>
          <p:cNvPr id="4" name="Содержимое 3" descr="20190411_12073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39998" y="1921333"/>
            <a:ext cx="4095454" cy="3528391"/>
          </a:xfrm>
        </p:spPr>
      </p:pic>
      <p:pic>
        <p:nvPicPr>
          <p:cNvPr id="6" name="Рисунок 5" descr="20190422_16061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6141597" y="1715387"/>
            <a:ext cx="2996952" cy="2247714"/>
          </a:xfrm>
          <a:prstGeom prst="rect">
            <a:avLst/>
          </a:prstGeom>
        </p:spPr>
      </p:pic>
      <p:pic>
        <p:nvPicPr>
          <p:cNvPr id="7" name="Рисунок 6" descr="20190422_16064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5400000">
            <a:off x="3752909" y="3960059"/>
            <a:ext cx="3096344" cy="2322258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2265</TotalTime>
  <Words>383</Words>
  <Application>Microsoft Office PowerPoint</Application>
  <PresentationFormat>Экран (4:3)</PresentationFormat>
  <Paragraphs>77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Задачи дошкольного образования:</vt:lpstr>
      <vt:lpstr>Виды детской деятельности:</vt:lpstr>
      <vt:lpstr>Слайд 4</vt:lpstr>
      <vt:lpstr>Любопытные детки в садике живут много, много вопросов они задают.</vt:lpstr>
      <vt:lpstr>Наша группа</vt:lpstr>
      <vt:lpstr> Материалы для каждого центра:  </vt:lpstr>
      <vt:lpstr>Уголки нашей группы</vt:lpstr>
      <vt:lpstr>Патриотический уголок</vt:lpstr>
      <vt:lpstr>Книжный уголок</vt:lpstr>
      <vt:lpstr>Уголок экспериментирования</vt:lpstr>
      <vt:lpstr>Уголок природы</vt:lpstr>
      <vt:lpstr>Уголки изобразительного искусства </vt:lpstr>
      <vt:lpstr>Музыкальный уголок</vt:lpstr>
      <vt:lpstr>Спортивный уголок</vt:lpstr>
      <vt:lpstr>Уголки математического и речевого развития</vt:lpstr>
      <vt:lpstr>Уголок безопасности</vt:lpstr>
      <vt:lpstr>Театральный уголок</vt:lpstr>
      <vt:lpstr>Уголок конструирования</vt:lpstr>
      <vt:lpstr>Уголок уединения </vt:lpstr>
      <vt:lpstr>Каждый день дети находят занятия по своим интересам</vt:lpstr>
      <vt:lpstr>Любимое дело всегда по плечу!</vt:lpstr>
      <vt:lpstr>Слайд 23</vt:lpstr>
      <vt:lpstr>Слайд 24</vt:lpstr>
      <vt:lpstr>Слайд 25</vt:lpstr>
      <vt:lpstr>Слайд 26</vt:lpstr>
      <vt:lpstr>Спасибо за внимание!!!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Инна</dc:creator>
  <cp:lastModifiedBy>DNS</cp:lastModifiedBy>
  <cp:revision>174</cp:revision>
  <dcterms:created xsi:type="dcterms:W3CDTF">2015-05-02T20:44:07Z</dcterms:created>
  <dcterms:modified xsi:type="dcterms:W3CDTF">2020-12-03T03:04:01Z</dcterms:modified>
</cp:coreProperties>
</file>