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z155681.infobox.ru/neznayk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5976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11960" y="692696"/>
            <a:ext cx="460851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cs typeface="FreesiaUPC" pitchFamily="34" charset="-34"/>
              </a:rPr>
              <a:t>«Здравствуйте,</a:t>
            </a:r>
          </a:p>
          <a:p>
            <a:pPr algn="ctr"/>
            <a:r>
              <a:rPr lang="ru-RU" sz="2800" dirty="0" smtClean="0">
                <a:cs typeface="FreesiaUPC" pitchFamily="34" charset="-34"/>
              </a:rPr>
              <a:t>мои дорогие друзья!</a:t>
            </a:r>
          </a:p>
          <a:p>
            <a:pPr algn="ctr"/>
            <a:r>
              <a:rPr lang="ru-RU" sz="2800" dirty="0" smtClean="0">
                <a:cs typeface="FreesiaUPC" pitchFamily="34" charset="-34"/>
              </a:rPr>
              <a:t>Как вы догадались </a:t>
            </a:r>
          </a:p>
          <a:p>
            <a:pPr algn="ctr"/>
            <a:r>
              <a:rPr lang="ru-RU" sz="2800" dirty="0" smtClean="0">
                <a:cs typeface="FreesiaUPC" pitchFamily="34" charset="-34"/>
              </a:rPr>
              <a:t>это я, ваш друг Незнайка. </a:t>
            </a:r>
          </a:p>
          <a:p>
            <a:pPr algn="ctr"/>
            <a:r>
              <a:rPr lang="ru-RU" sz="2800" dirty="0" smtClean="0">
                <a:cs typeface="FreesiaUPC" pitchFamily="34" charset="-34"/>
              </a:rPr>
              <a:t>Вы знаете, недавно я </a:t>
            </a:r>
          </a:p>
          <a:p>
            <a:pPr algn="ctr"/>
            <a:r>
              <a:rPr lang="ru-RU" sz="2800" dirty="0" smtClean="0">
                <a:cs typeface="FreesiaUPC" pitchFamily="34" charset="-34"/>
              </a:rPr>
              <a:t>увидел в книге на картинке </a:t>
            </a:r>
          </a:p>
          <a:p>
            <a:pPr algn="ctr"/>
            <a:r>
              <a:rPr lang="ru-RU" sz="2800" dirty="0" smtClean="0">
                <a:cs typeface="FreesiaUPC" pitchFamily="34" charset="-34"/>
              </a:rPr>
              <a:t>много разных людей. </a:t>
            </a:r>
          </a:p>
          <a:p>
            <a:pPr algn="ctr"/>
            <a:r>
              <a:rPr lang="ru-RU" sz="2800" dirty="0" smtClean="0">
                <a:cs typeface="FreesiaUPC" pitchFamily="34" charset="-34"/>
              </a:rPr>
              <a:t>Все они не похожи друг на друга.</a:t>
            </a:r>
          </a:p>
          <a:p>
            <a:pPr algn="ctr"/>
            <a:r>
              <a:rPr lang="ru-RU" sz="2800" dirty="0" smtClean="0">
                <a:cs typeface="FreesiaUPC" pitchFamily="34" charset="-34"/>
              </a:rPr>
              <a:t> Вот только я не смог разобраться,</a:t>
            </a:r>
          </a:p>
          <a:p>
            <a:pPr algn="ctr"/>
            <a:r>
              <a:rPr lang="ru-RU" sz="2800" dirty="0" smtClean="0">
                <a:cs typeface="FreesiaUPC" pitchFamily="34" charset="-34"/>
              </a:rPr>
              <a:t> кто они. </a:t>
            </a:r>
          </a:p>
          <a:p>
            <a:pPr algn="ctr"/>
            <a:r>
              <a:rPr lang="ru-RU" sz="2800" dirty="0" smtClean="0">
                <a:cs typeface="FreesiaUPC" pitchFamily="34" charset="-34"/>
              </a:rPr>
              <a:t>Помогите мне, пожалуйста!»</a:t>
            </a:r>
            <a:endParaRPr lang="ru-RU" sz="2800" dirty="0">
              <a:cs typeface="FreesiaUPC" pitchFamily="34" charset="-34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g-fotki.yandex.ru/get/5206/39663434.546/0_9746e_93320751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97152"/>
            <a:ext cx="1368152" cy="18101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03848" y="188640"/>
            <a:ext cx="2964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Что для кого?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4580" name="Picture 4" descr="http://ds89.irdou.ru/portals/234/%D0%B4%D0%BE%D0%BA%D1%82%D0%BE%D1%80%20%D0%90%D0%B9%D0%B1%D0%BE%D0%BB%D0%B8%D1%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40768"/>
            <a:ext cx="1296144" cy="1512168"/>
          </a:xfrm>
          <a:prstGeom prst="rect">
            <a:avLst/>
          </a:prstGeom>
          <a:noFill/>
        </p:spPr>
      </p:pic>
      <p:pic>
        <p:nvPicPr>
          <p:cNvPr id="24582" name="Picture 6" descr="https://go3.imgsmail.ru/imgpreview?key=2ee75c19976e0487&amp;mb=imgdb_preview_14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196752"/>
            <a:ext cx="1296144" cy="1584176"/>
          </a:xfrm>
          <a:prstGeom prst="rect">
            <a:avLst/>
          </a:prstGeom>
          <a:noFill/>
        </p:spPr>
      </p:pic>
      <p:pic>
        <p:nvPicPr>
          <p:cNvPr id="24584" name="Picture 8" descr="https://go4.imgsmail.ru/imgpreview?key=5f6a134444a41aee&amp;mb=imgdb_preview_12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124744"/>
            <a:ext cx="1440160" cy="1656184"/>
          </a:xfrm>
          <a:prstGeom prst="rect">
            <a:avLst/>
          </a:prstGeom>
          <a:noFill/>
        </p:spPr>
      </p:pic>
      <p:pic>
        <p:nvPicPr>
          <p:cNvPr id="24586" name="Picture 10" descr="https://ds02.infourok.ru/uploads/ex/0de8/0004b54f-49bee2ab/hello_html_fd65a3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1196752"/>
            <a:ext cx="1296144" cy="1584176"/>
          </a:xfrm>
          <a:prstGeom prst="rect">
            <a:avLst/>
          </a:prstGeom>
          <a:noFill/>
        </p:spPr>
      </p:pic>
      <p:pic>
        <p:nvPicPr>
          <p:cNvPr id="24588" name="Picture 12" descr="http://prososud.ru/templates/dzg/img/icon/prof-ico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3645024"/>
            <a:ext cx="1117476" cy="1117477"/>
          </a:xfrm>
          <a:prstGeom prst="rect">
            <a:avLst/>
          </a:prstGeom>
          <a:noFill/>
        </p:spPr>
      </p:pic>
      <p:pic>
        <p:nvPicPr>
          <p:cNvPr id="24590" name="Picture 14" descr="http://img-fotki.yandex.ru/get/150569/200418627.18b/0_1833fe_82d4779d_ori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5141877"/>
            <a:ext cx="792088" cy="1080120"/>
          </a:xfrm>
          <a:prstGeom prst="rect">
            <a:avLst/>
          </a:prstGeom>
          <a:noFill/>
        </p:spPr>
      </p:pic>
      <p:pic>
        <p:nvPicPr>
          <p:cNvPr id="24592" name="Picture 16" descr="http://tob-school-17.ucoz.ru/2013-2014/Metod_rabota/Sergeeva_N_Y/Oforml/knig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91680" y="3861048"/>
            <a:ext cx="936104" cy="1196403"/>
          </a:xfrm>
          <a:prstGeom prst="rect">
            <a:avLst/>
          </a:prstGeom>
          <a:noFill/>
        </p:spPr>
      </p:pic>
      <p:pic>
        <p:nvPicPr>
          <p:cNvPr id="24594" name="Picture 18" descr="http://www.ladynerd.ru/upload/information_system_16/2/1/2/item_212/information_items_21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2321" y="3714803"/>
            <a:ext cx="1368151" cy="1368152"/>
          </a:xfrm>
          <a:prstGeom prst="rect">
            <a:avLst/>
          </a:prstGeom>
          <a:noFill/>
        </p:spPr>
      </p:pic>
      <p:pic>
        <p:nvPicPr>
          <p:cNvPr id="24596" name="Picture 20" descr="http://rfclipart.com/image/big/ff-8c-1f/medical-syringe-with-blood-isolated-on-white-Download-Royalty-free-Vector-File-EPS-646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24841" y="5312102"/>
            <a:ext cx="1224136" cy="1152128"/>
          </a:xfrm>
          <a:prstGeom prst="rect">
            <a:avLst/>
          </a:prstGeom>
          <a:noFill/>
        </p:spPr>
      </p:pic>
      <p:pic>
        <p:nvPicPr>
          <p:cNvPr id="24600" name="Picture 24" descr="http://images.vector-images.com/clp2/219508/clp777174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20072" y="5179998"/>
            <a:ext cx="1080120" cy="1080120"/>
          </a:xfrm>
          <a:prstGeom prst="rect">
            <a:avLst/>
          </a:prstGeom>
          <a:noFill/>
        </p:spPr>
      </p:pic>
      <p:pic>
        <p:nvPicPr>
          <p:cNvPr id="24602" name="Picture 26" descr="http://ramki-photoshop.ru/predmety/1/vilka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55776" y="5013176"/>
            <a:ext cx="1080120" cy="1246942"/>
          </a:xfrm>
          <a:prstGeom prst="rect">
            <a:avLst/>
          </a:prstGeom>
          <a:noFill/>
        </p:spPr>
      </p:pic>
      <p:pic>
        <p:nvPicPr>
          <p:cNvPr id="24604" name="Picture 28" descr="http://uluy-school.ucoz.ru/img/sfc-logo-web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12160" y="3714803"/>
            <a:ext cx="1440160" cy="144016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0780" y="3590469"/>
            <a:ext cx="305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289462" y="5313982"/>
            <a:ext cx="305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310171" y="3742869"/>
            <a:ext cx="305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54293" y="5348905"/>
            <a:ext cx="305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860032" y="5312102"/>
            <a:ext cx="305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805892" y="4089846"/>
            <a:ext cx="305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272232" y="4074531"/>
            <a:ext cx="305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230598" y="5301640"/>
            <a:ext cx="305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45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45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245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45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02 -0.07662 L 0.53958 -0.1606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00" y="-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03 -0.05926 L 0.23229 -0.3428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12 -0.02916 L -0.36823 -0.0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-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6.2963E-6 L 0.13386 -0.27315 " pathEditMode="relative" ptsTypes="AA">
                                      <p:cBhvr>
                                        <p:cTn id="38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-0.2717 -0.2256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23 -0.14699 L 0.12604 -0.3465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4 0.07871 L -0.42917 -0.12083 " pathEditMode="relative" ptsTypes="AA">
                                      <p:cBhvr>
                                        <p:cTn id="50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70069 -0.4305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35" y="-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karusel.dp.ua/_sf/0/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6814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64088" y="2204864"/>
            <a:ext cx="34083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СПАСИБО, </a:t>
            </a:r>
          </a:p>
          <a:p>
            <a:pPr algn="ctr"/>
            <a:r>
              <a:rPr lang="ru-RU" sz="4000" dirty="0" smtClean="0">
                <a:latin typeface="Arial Black" pitchFamily="34" charset="0"/>
              </a:rPr>
              <a:t>ребята!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gnu.net/image/data/poj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0648"/>
            <a:ext cx="6084168" cy="62646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836712"/>
            <a:ext cx="28803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 Black" pitchFamily="34" charset="0"/>
              </a:rPr>
              <a:t>Если вьётся пламя, 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Дым валит столбом,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“01” </a:t>
            </a:r>
            <a:r>
              <a:rPr lang="ru-RU" sz="3200" dirty="0" smtClean="0">
                <a:latin typeface="Arial Black" pitchFamily="34" charset="0"/>
              </a:rPr>
              <a:t>мы наберем,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Его на помощь позовем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medihost.ru/images/consult/5849452b4b844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88640"/>
            <a:ext cx="5544616" cy="64087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980728"/>
            <a:ext cx="27363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 Black" pitchFamily="34" charset="0"/>
              </a:rPr>
              <a:t>Он вылечит корь, </a:t>
            </a:r>
          </a:p>
          <a:p>
            <a:pPr algn="ctr"/>
            <a:r>
              <a:rPr lang="ru-RU" sz="3200" dirty="0" smtClean="0">
                <a:latin typeface="Arial Black" pitchFamily="34" charset="0"/>
              </a:rPr>
              <a:t>и бронхит, и ангину,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Пропишет пилюли </a:t>
            </a:r>
          </a:p>
          <a:p>
            <a:pPr algn="ctr"/>
            <a:r>
              <a:rPr lang="ru-RU" sz="3200" dirty="0" smtClean="0">
                <a:latin typeface="Arial Black" pitchFamily="34" charset="0"/>
              </a:rPr>
              <a:t>и витамины. 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5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50"/>
                            </p:stCondLst>
                            <p:childTnLst>
                              <p:par>
                                <p:cTn id="1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guspoliteh.ru/uploads/posts/2012-09/1347558978_prodavcy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88640"/>
            <a:ext cx="5832648" cy="64087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340768"/>
            <a:ext cx="32038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У него товаров горы -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Огурцы 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и помидоры.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Кабачки,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капуста, мед -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Все он людям продает. 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files.builderclub.com/uploads/articles/dom-po-polskomu-proyektu-vybor-stroiteley-dlya-stroitelstva-doma/stroit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88640"/>
            <a:ext cx="5832648" cy="64807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052736"/>
            <a:ext cx="31318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Мы работаем бригадой,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Нам везут песок, бетон.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Дружно потрудиться надо,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Чтоб построить новый дом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rodili.ru/files/article_image/parikma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88640"/>
            <a:ext cx="5760640" cy="64087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556792"/>
            <a:ext cx="25557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Феном, щеткой 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и расческой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Ловко сделает 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прическу.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avatars.mds.yandex.net/get-pdb/1695402/22409e01-ddf5-4b1e-9ad5-cd4ce5b855b2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32656"/>
            <a:ext cx="5904656" cy="6336704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197333"/>
            <a:ext cx="305983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Громко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прозвенел звонок,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классе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начался урок.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Знает школьник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 родитель —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Проведет урок…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://podborpersonal.ru/wp-content/uploads/2015/04/pov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60648"/>
            <a:ext cx="6048672" cy="6336704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124744"/>
            <a:ext cx="284380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Ходит в белом колпаке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 поварёшкою в руке.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Он готовит нам обед: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Кашу, щи и винегрет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http://mtdata.ru/u20/photoD3FD/20339575585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60648"/>
            <a:ext cx="5904656" cy="6264696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9512" y="1052736"/>
            <a:ext cx="273630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Если вы в беду попали,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Телефон 02 набрали.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К вам они сейчас придут,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Всем помогут, всех спасут.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159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жанна</dc:creator>
  <cp:lastModifiedBy>User</cp:lastModifiedBy>
  <cp:revision>24</cp:revision>
  <dcterms:created xsi:type="dcterms:W3CDTF">2019-10-10T14:18:39Z</dcterms:created>
  <dcterms:modified xsi:type="dcterms:W3CDTF">2020-12-03T13:02:23Z</dcterms:modified>
</cp:coreProperties>
</file>