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5" r:id="rId2"/>
    <p:sldId id="256" r:id="rId3"/>
    <p:sldId id="271" r:id="rId4"/>
    <p:sldId id="259" r:id="rId5"/>
    <p:sldId id="258" r:id="rId6"/>
    <p:sldId id="260" r:id="rId7"/>
    <p:sldId id="257" r:id="rId8"/>
    <p:sldId id="265" r:id="rId9"/>
    <p:sldId id="266" r:id="rId10"/>
    <p:sldId id="282" r:id="rId11"/>
    <p:sldId id="280" r:id="rId12"/>
    <p:sldId id="263" r:id="rId13"/>
    <p:sldId id="262" r:id="rId14"/>
    <p:sldId id="270" r:id="rId15"/>
    <p:sldId id="264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FFFF00"/>
    <a:srgbClr val="FF99CC"/>
    <a:srgbClr val="800080"/>
    <a:srgbClr val="FF6600"/>
    <a:srgbClr val="FFFF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59" autoAdjust="0"/>
    <p:restoredTop sz="94320" autoAdjust="0"/>
  </p:normalViewPr>
  <p:slideViewPr>
    <p:cSldViewPr>
      <p:cViewPr varScale="1">
        <p:scale>
          <a:sx n="69" d="100"/>
          <a:sy n="69" d="100"/>
        </p:scale>
        <p:origin x="97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8FE153-D834-436C-AB83-271C0E117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30DED-B1E9-4C41-9CC5-93CA90C5D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0CC40-F8FE-417C-97C0-7A92586AC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05E38-00B9-43FB-B062-FBC0584C4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50DA1-34C4-4D9E-884D-263DEE1C5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43B4B-71A1-41B1-87F8-B380C657D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199D8-367B-4B74-8A47-8C85E28F9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AEFDA-07BD-4956-A066-85459A528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DA6E5-D844-47A7-B8FC-E28CBA42B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E9A0-C6D4-467C-AFD5-4A9845064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AE3EB-88CD-40BA-BBDD-01F6F2080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EF90A-5A79-4545-921D-0BD1557E8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F8B55-A595-42DA-B568-78672400E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1920B09-6B4E-44FB-BBF5-615A2F640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1.wmf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108371" y="4779728"/>
            <a:ext cx="43076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dirty="0"/>
              <a:t>ГБДОУ детский сад №25</a:t>
            </a:r>
          </a:p>
          <a:p>
            <a:pPr algn="r"/>
            <a:r>
              <a:rPr lang="ru-RU" dirty="0"/>
              <a:t>Составил: воспитатель</a:t>
            </a:r>
          </a:p>
          <a:p>
            <a:pPr algn="r"/>
            <a:r>
              <a:rPr lang="ru-RU" dirty="0"/>
              <a:t>высшей квалификационной категории</a:t>
            </a:r>
          </a:p>
          <a:p>
            <a:pPr algn="r"/>
            <a:r>
              <a:rPr lang="ru-RU" dirty="0"/>
              <a:t>Соловьева Галина Юрьевна</a:t>
            </a:r>
          </a:p>
          <a:p>
            <a:pPr algn="r"/>
            <a:r>
              <a:rPr lang="ru-RU" dirty="0" smtClean="0"/>
              <a:t>Ноябрь </a:t>
            </a:r>
            <a:r>
              <a:rPr lang="ru-RU" dirty="0"/>
              <a:t>2020</a:t>
            </a:r>
          </a:p>
          <a:p>
            <a:pPr algn="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Нашим бабушкам!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accent2"/>
                </a:solidFill>
              </a:rPr>
              <a:t>Если у нас радость, они радуются вместе с нами, а если грустно - они успокоят и утешат.</a:t>
            </a:r>
            <a:r>
              <a:rPr lang="ru-RU" smtClean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3306763"/>
            <a:ext cx="74231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i="1">
                <a:solidFill>
                  <a:srgbClr val="FF0066"/>
                </a:solidFill>
              </a:rPr>
              <a:t>А какие золотые руки у наших бабушек, сколько они всего умеют делать! </a:t>
            </a:r>
          </a:p>
          <a:p>
            <a:endParaRPr lang="ru-RU" sz="3600" b="1" i="1">
              <a:solidFill>
                <a:srgbClr val="FF0066"/>
              </a:solidFill>
            </a:endParaRPr>
          </a:p>
        </p:txBody>
      </p:sp>
      <p:pic>
        <p:nvPicPr>
          <p:cNvPr id="12294" name="Picture 6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7" b="9085"/>
          <a:stretch>
            <a:fillRect/>
          </a:stretch>
        </p:blipFill>
        <p:spPr>
          <a:xfrm>
            <a:off x="0" y="0"/>
            <a:ext cx="9144000" cy="6159500"/>
          </a:xfrm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1831975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5181600"/>
            <a:ext cx="9448800" cy="1524000"/>
          </a:xfrm>
        </p:spPr>
        <p:txBody>
          <a:bodyPr/>
          <a:lstStyle/>
          <a:p>
            <a:pPr eaLnBrk="1" hangingPunct="1"/>
            <a:r>
              <a:rPr lang="ru-RU" sz="4000" b="1" i="1" smtClean="0"/>
              <a:t> </a:t>
            </a:r>
            <a:r>
              <a:rPr lang="ru-RU" sz="2400" smtClean="0">
                <a:solidFill>
                  <a:schemeClr val="accent2"/>
                </a:solidFill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sz="2400" smtClean="0">
                <a:solidFill>
                  <a:srgbClr val="FF0066"/>
                </a:solidFill>
              </a:rPr>
              <a:t>“мама”.</a:t>
            </a:r>
            <a:r>
              <a:rPr lang="ru-RU" sz="2400" smtClean="0">
                <a:solidFill>
                  <a:schemeClr val="accent2"/>
                </a:solidFill>
              </a:rPr>
              <a:t> С первого дня жизни ребенка мать живет его дыханием, его слезами и улыбками</a:t>
            </a:r>
            <a:r>
              <a:rPr lang="ru-RU" sz="2400" smtClean="0"/>
              <a:t>.</a:t>
            </a:r>
            <a:r>
              <a:rPr lang="ru-RU" sz="4000" smtClean="0"/>
              <a:t> </a:t>
            </a:r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690019" y="26900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248400" y="4572000"/>
            <a:ext cx="2895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3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4191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45bi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1600200"/>
          </a:xfrm>
        </p:spPr>
        <p:txBody>
          <a:bodyPr/>
          <a:lstStyle/>
          <a:p>
            <a:pPr algn="l" eaLnBrk="1" hangingPunct="1"/>
            <a:r>
              <a:rPr lang="ru-RU" sz="3600" b="1" i="1" smtClean="0">
                <a:solidFill>
                  <a:schemeClr val="accent2"/>
                </a:solidFill>
              </a:rPr>
              <a:t>Солнце согревает все живое, а ее любовь жизнь малыша. </a:t>
            </a:r>
            <a:r>
              <a:rPr lang="ru-RU" sz="3600" b="1" i="1" smtClean="0">
                <a:solidFill>
                  <a:srgbClr val="FF0066"/>
                </a:solidFill>
              </a:rPr>
              <a:t>У мамы самое доброе и ласковое сердце, самые добрые и ласковые руки на свете!</a:t>
            </a:r>
            <a:r>
              <a:rPr lang="ru-RU" sz="4000" smtClean="0"/>
              <a:t> </a:t>
            </a:r>
          </a:p>
        </p:txBody>
      </p:sp>
      <p:pic>
        <p:nvPicPr>
          <p:cNvPr id="14340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J01878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04800" y="4114800"/>
            <a:ext cx="1544638" cy="2001838"/>
          </a:xfrm>
          <a:noFill/>
        </p:spPr>
      </p:pic>
      <p:pic>
        <p:nvPicPr>
          <p:cNvPr id="14342" name="Picture 9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629400" y="5181600"/>
            <a:ext cx="23622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0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724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962400" cy="5715000"/>
          </a:xfrm>
        </p:spPr>
        <p:txBody>
          <a:bodyPr/>
          <a:lstStyle/>
          <a:p>
            <a:pPr eaLnBrk="1" hangingPunct="1"/>
            <a:r>
              <a:rPr lang="ru-RU" sz="2800" b="1" smtClean="0"/>
              <a:t>  Мать-чудо мира! Своей готовностью к самопожертвованию она наделяет ребёнка чувством надежности, защищенности!</a:t>
            </a:r>
          </a:p>
        </p:txBody>
      </p:sp>
      <p:pic>
        <p:nvPicPr>
          <p:cNvPr id="15364" name="Picture 4" descr="anne_cocuk_resimler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113338" cy="6858000"/>
          </a:xfrm>
        </p:spPr>
      </p:pic>
      <p:pic>
        <p:nvPicPr>
          <p:cNvPr id="15365" name="Picture 5" descr="J01878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648200"/>
            <a:ext cx="180816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J01878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029200"/>
            <a:ext cx="1065213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6387" name="Picture 4" descr="mamarebenoklub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350"/>
            <a:ext cx="7007225" cy="6851650"/>
          </a:xfrm>
        </p:spPr>
      </p:pic>
      <p:pic>
        <p:nvPicPr>
          <p:cNvPr id="16388" name="Picture 6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943600"/>
            <a:ext cx="67325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6705600" cy="198120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FF0066"/>
                </a:solidFill>
              </a:rPr>
              <a:t>С  ПРАЗДНИКОМ ВАС!</a:t>
            </a:r>
          </a:p>
        </p:txBody>
      </p:sp>
      <p:pic>
        <p:nvPicPr>
          <p:cNvPr id="16390" name="Picture 8" descr="NA01357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784725"/>
            <a:ext cx="28194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800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410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5800" y="4800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440781" y="2974181"/>
            <a:ext cx="61722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11" name="Picture 4" descr="f_181585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6781800" cy="6781800"/>
          </a:xfrm>
        </p:spPr>
      </p:pic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371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FF0066"/>
                </a:solidFill>
              </a:rPr>
              <a:t>Пожелаем матерям всего мира :счастья, добра, мира, любви !</a:t>
            </a:r>
          </a:p>
        </p:txBody>
      </p:sp>
      <p:pic>
        <p:nvPicPr>
          <p:cNvPr id="17413" name="Picture 6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419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713831" y="2713831"/>
            <a:ext cx="60960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4694238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3333FF"/>
                </a:solidFill>
              </a:rPr>
              <a:t>      Дорогие женщины!</a:t>
            </a:r>
            <a:br>
              <a:rPr lang="ru-RU" sz="3600" b="1" smtClean="0">
                <a:solidFill>
                  <a:srgbClr val="3333FF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ваши лица устают только от улыбок, а руки –от букетов цветов!</a:t>
            </a:r>
            <a:br>
              <a:rPr lang="ru-RU" sz="3600" b="1" smtClean="0">
                <a:solidFill>
                  <a:srgbClr val="FF0066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 домашний очаг всегда украшает уют, достаток, любовь, счастье!</a:t>
            </a:r>
            <a:br>
              <a:rPr lang="ru-RU" sz="3600" b="1" smtClean="0">
                <a:solidFill>
                  <a:srgbClr val="FF0066"/>
                </a:solidFill>
              </a:rPr>
            </a:br>
            <a:r>
              <a:rPr lang="ru-RU" sz="3600" b="1" smtClean="0">
                <a:solidFill>
                  <a:srgbClr val="FF0066"/>
                </a:solidFill>
              </a:rPr>
              <a:t>Пусть ваши дети будут послушными!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581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9459" name="Picture 2" descr="i-1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6324600" cy="220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</a:t>
            </a:r>
            <a:r>
              <a:rPr lang="ru-RU" sz="3600" kern="10" dirty="0" err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внимаие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!</a:t>
            </a:r>
          </a:p>
        </p:txBody>
      </p:sp>
      <p:pic>
        <p:nvPicPr>
          <p:cNvPr id="19461" name="Picture 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7150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886200" cy="61722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29" b="5531"/>
          <a:stretch>
            <a:fillRect/>
          </a:stretch>
        </p:blipFill>
        <p:spPr>
          <a:xfrm>
            <a:off x="152400" y="228600"/>
            <a:ext cx="4894263" cy="6477000"/>
          </a:xfrm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accent2"/>
                </a:solidFill>
              </a:rPr>
              <a:t>Не случайно народная мудрость слово </a:t>
            </a:r>
            <a:r>
              <a:rPr lang="ru-RU" sz="2800" b="1" smtClean="0">
                <a:solidFill>
                  <a:srgbClr val="FF0000"/>
                </a:solidFill>
              </a:rPr>
              <a:t>“мама”</a:t>
            </a:r>
            <a:r>
              <a:rPr lang="ru-RU" sz="2800" b="1" smtClean="0">
                <a:solidFill>
                  <a:schemeClr val="accent2"/>
                </a:solidFill>
              </a:rPr>
              <a:t> поставила рядом с другим великим словом – </a:t>
            </a:r>
            <a:r>
              <a:rPr lang="ru-RU" sz="2800" b="1" smtClean="0">
                <a:solidFill>
                  <a:srgbClr val="FF0000"/>
                </a:solidFill>
              </a:rPr>
              <a:t>“Родина”.</a:t>
            </a:r>
            <a:r>
              <a:rPr lang="ru-RU" sz="4000" smtClean="0"/>
              <a:t> </a:t>
            </a:r>
          </a:p>
        </p:txBody>
      </p:sp>
      <p:pic>
        <p:nvPicPr>
          <p:cNvPr id="4100" name="Picture 6" descr="nursingpillo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981200"/>
            <a:ext cx="4495800" cy="4495800"/>
          </a:xfrm>
        </p:spPr>
      </p:pic>
      <p:sp>
        <p:nvSpPr>
          <p:cNvPr id="2356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990600"/>
            <a:ext cx="3124200" cy="21336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Дом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Папа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Мама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Семья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Солнышко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Школа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Хлеб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Труд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Москва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Россия</a:t>
            </a:r>
          </a:p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</a:rPr>
              <a:t>Победа</a:t>
            </a:r>
          </a:p>
          <a:p>
            <a:pPr eaLnBrk="1" hangingPunct="1"/>
            <a:endParaRPr lang="ru-RU" sz="2800" b="1" smtClean="0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71800"/>
            <a:ext cx="8915400" cy="332263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66"/>
                </a:solidFill>
              </a:rPr>
              <a:t>Мама, мамочка!</a:t>
            </a:r>
            <a:r>
              <a:rPr lang="ru-RU" sz="3600" b="1" smtClean="0">
                <a:solidFill>
                  <a:srgbClr val="0033CC"/>
                </a:solidFill>
              </a:rPr>
              <a:t> Сколько тепла таит это слово! Материнская любовь способна греть нас всегда, потому что дети – самое дорогое для матери. </a:t>
            </a:r>
            <a:r>
              <a:rPr lang="ru-RU" sz="3600" b="1" smtClean="0">
                <a:solidFill>
                  <a:srgbClr val="FF0066"/>
                </a:solidFill>
              </a:rPr>
              <a:t>Мама – первый учитель и друг</a:t>
            </a:r>
            <a:r>
              <a:rPr lang="ru-RU" sz="3600" b="1" smtClean="0">
                <a:solidFill>
                  <a:srgbClr val="0033CC"/>
                </a:solidFill>
              </a:rPr>
              <a:t>, она всегда поймет, утешит, поможет!</a:t>
            </a:r>
            <a:r>
              <a:rPr lang="ru-RU" sz="4000" smtClean="0"/>
              <a:t> </a:t>
            </a: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47" name="Picture 4" descr="f_181585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474" b="7401"/>
          <a:stretch>
            <a:fillRect/>
          </a:stretch>
        </p:blipFill>
        <p:spPr>
          <a:xfrm>
            <a:off x="3575050" y="2003425"/>
            <a:ext cx="5568950" cy="4854575"/>
          </a:xfrm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0033CC"/>
                </a:solidFill>
              </a:rPr>
              <a:t>Слова </a:t>
            </a:r>
            <a:r>
              <a:rPr lang="ru-RU" sz="3600" b="1" smtClean="0">
                <a:solidFill>
                  <a:srgbClr val="FF0000"/>
                </a:solidFill>
              </a:rPr>
              <a:t>мама</a:t>
            </a:r>
            <a:r>
              <a:rPr lang="ru-RU" sz="3600" b="1" smtClean="0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pPr algn="l" eaLnBrk="1" hangingPunct="1"/>
            <a:r>
              <a:rPr lang="ru-RU" sz="4000" b="1" i="1" smtClean="0"/>
              <a:t> </a:t>
            </a:r>
            <a:r>
              <a:rPr lang="ru-RU" sz="3600" b="1" smtClean="0">
                <a:solidFill>
                  <a:srgbClr val="0033CC"/>
                </a:solidFill>
              </a:rPr>
              <a:t>Есть такие понятия: </a:t>
            </a:r>
            <a:r>
              <a:rPr lang="ru-RU" sz="3600" b="1" smtClean="0">
                <a:solidFill>
                  <a:srgbClr val="FF0066"/>
                </a:solidFill>
              </a:rPr>
              <a:t>мудрость матери</a:t>
            </a:r>
            <a:r>
              <a:rPr lang="ru-RU" sz="3600" b="1" smtClean="0">
                <a:solidFill>
                  <a:srgbClr val="0033CC"/>
                </a:solidFill>
              </a:rPr>
              <a:t>, </a:t>
            </a:r>
            <a:r>
              <a:rPr lang="ru-RU" sz="3600" b="1" smtClean="0">
                <a:solidFill>
                  <a:srgbClr val="FF0066"/>
                </a:solidFill>
              </a:rPr>
              <a:t>мужество матери</a:t>
            </a:r>
            <a:r>
              <a:rPr lang="ru-RU" sz="3600" b="1" smtClean="0">
                <a:solidFill>
                  <a:srgbClr val="0033CC"/>
                </a:solidFill>
              </a:rPr>
              <a:t>. Люди складывают стихи о чутком сердце матери…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76600"/>
            <a:ext cx="7543800" cy="20574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</a:rPr>
              <a:t> </a:t>
            </a:r>
            <a:r>
              <a:rPr lang="ru-RU" sz="3600" b="1" smtClean="0">
                <a:solidFill>
                  <a:srgbClr val="FF0000"/>
                </a:solidFill>
              </a:rPr>
              <a:t>Мама </a:t>
            </a:r>
            <a:r>
              <a:rPr lang="ru-RU" sz="3600" b="1" smtClean="0">
                <a:solidFill>
                  <a:srgbClr val="0033CC"/>
                </a:solidFill>
              </a:rPr>
              <a:t>учит нас быть мудрыми, дает советы, заботится о нас, передает нам свои песни, оберегает нас. Мать следит за нашей дорогой. </a:t>
            </a:r>
            <a:r>
              <a:rPr lang="ru-RU" sz="3600" b="1" smtClean="0">
                <a:solidFill>
                  <a:srgbClr val="FF0000"/>
                </a:solidFill>
              </a:rPr>
              <a:t>Материнская любовь греет до старости.</a:t>
            </a:r>
            <a:r>
              <a:rPr lang="ru-RU" sz="4000" smtClean="0"/>
              <a:t> </a:t>
            </a:r>
          </a:p>
        </p:txBody>
      </p:sp>
      <p:pic>
        <p:nvPicPr>
          <p:cNvPr id="8196" name="Picture 7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324600"/>
            <a:ext cx="28257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6248400"/>
            <a:ext cx="28257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6019800" y="6172200"/>
            <a:ext cx="28257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-457200" y="914400"/>
            <a:ext cx="3449638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33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1000"/>
            <a:ext cx="2590800" cy="4038600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800080"/>
                </a:solidFill>
              </a:rPr>
              <a:t>Песни, спетые вместе с мамой , помнятся всю жизнь!</a:t>
            </a:r>
          </a:p>
        </p:txBody>
      </p:sp>
      <p:pic>
        <p:nvPicPr>
          <p:cNvPr id="9220" name="Picture 7" descr="FD002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570413"/>
            <a:ext cx="2667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mikrof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"/>
            <a:ext cx="5294313" cy="6126163"/>
          </a:xfrm>
        </p:spPr>
      </p:pic>
      <p:pic>
        <p:nvPicPr>
          <p:cNvPr id="9222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91200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262981" y="29186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9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943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0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2537619" y="29186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ama_i_dochka_chitayut_Dve_jen_semina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1905000"/>
          </a:xfrm>
        </p:spPr>
        <p:txBody>
          <a:bodyPr/>
          <a:lstStyle/>
          <a:p>
            <a:pPr algn="l" eaLnBrk="1" hangingPunct="1"/>
            <a:r>
              <a:rPr lang="ru-RU" sz="4000" smtClean="0">
                <a:solidFill>
                  <a:srgbClr val="FF0066"/>
                </a:solidFill>
              </a:rPr>
              <a:t>Мама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smtClean="0">
                <a:solidFill>
                  <a:schemeClr val="accent2"/>
                </a:solidFill>
              </a:rPr>
              <a:t>– это огромное окно в мир. </a:t>
            </a:r>
            <a:r>
              <a:rPr lang="ru-RU" sz="2000" smtClean="0">
                <a:solidFill>
                  <a:schemeClr val="accent2"/>
                </a:solidFill>
              </a:rPr>
              <a:t>Она помогает малышу понять красоту леса и неба, луны и солнца, облаков и звезд…</a:t>
            </a:r>
            <a:r>
              <a:rPr lang="ru-RU" sz="2000" smtClean="0"/>
              <a:t>  </a:t>
            </a:r>
            <a:r>
              <a:rPr lang="ru-RU" sz="3600" b="1" smtClean="0">
                <a:solidFill>
                  <a:srgbClr val="FF0066"/>
                </a:solidFill>
              </a:rPr>
              <a:t>Мамины уроки – на всю жизнь !</a:t>
            </a:r>
          </a:p>
        </p:txBody>
      </p:sp>
      <p:pic>
        <p:nvPicPr>
          <p:cNvPr id="11268" name="Picture 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49530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4724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матер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матери</Template>
  <TotalTime>21</TotalTime>
  <Words>360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день матери</vt:lpstr>
      <vt:lpstr>Презентация PowerPoint</vt:lpstr>
      <vt:lpstr>САМАЯ ПРЕКРАСНАЯ ИЗ ЖЕНЩИН - ЖЕНЩИНА С РЕБЁНКОМ  НА РУКАХ!</vt:lpstr>
      <vt:lpstr>Не случайно народная мудрость слово “мама” поставила рядом с другим великим словом – “Родина”. </vt:lpstr>
      <vt:lpstr>Мама, мамочка! Сколько тепла таит это слово! Материнская любовь способна греть нас всегда, потому что дети – самое дорогое для матери. Мама – первый учитель и друг, она всегда поймет, утешит, поможет! 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Есть такие понятия: мудрость матери, мужество матери. Люди складывают стихи о чутком сердце матери…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Песни, спетые вместе с мамой , помнятся всю жизнь!</vt:lpstr>
      <vt:lpstr>Мама – это огромное окно в мир. Она помогает малышу понять красоту леса и неба, луны и солнца, облаков и звезд…  Мамины уроки – на всю жизнь !</vt:lpstr>
      <vt:lpstr>Нашим бабушкам!</vt:lpstr>
      <vt:lpstr> Каждую секунду в мире рождается три человека, и они тоже вскоре смогут произнести слово “мама”. С первого дня жизни ребенка мать живет его дыханием, его слезами и улыбками. </vt:lpstr>
      <vt:lpstr>Солнце согревает все живое, а ее любовь жизнь малыша. У мамы самое доброе и ласковое сердце, самые добрые и ласковые руки на свете! </vt:lpstr>
      <vt:lpstr>  Мать-чудо мира! Своей готовностью к самопожертвованию она наделяет ребёнка чувством надежности, защищенности!</vt:lpstr>
      <vt:lpstr>С  ПРАЗДНИКОМ ВАС!</vt:lpstr>
      <vt:lpstr>Пожелаем матерям всего мира :счастья, добра, мира, любви !</vt:lpstr>
      <vt:lpstr>      Дорогие женщины! Пусть ваши лица устают только от улыбок, а руки –от букетов цветов! Пусть ваш домашний очаг всегда украшает уют, достаток, любовь, счастье! Пусть ваши дети будут послушными!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Илья</cp:lastModifiedBy>
  <cp:revision>5</cp:revision>
  <cp:lastPrinted>1601-01-01T00:00:00Z</cp:lastPrinted>
  <dcterms:created xsi:type="dcterms:W3CDTF">2010-10-29T13:59:43Z</dcterms:created>
  <dcterms:modified xsi:type="dcterms:W3CDTF">2020-12-04T12:06:15Z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