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76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367779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</a:rPr>
              <a:t>МИР АСТРОНОМИИ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559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НОВАЯ АСТРОНОМИЯ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14-16 вв. Западная и центральная Европа.</a:t>
            </a:r>
          </a:p>
          <a:p>
            <a:r>
              <a:rPr lang="ru-RU" sz="3200" dirty="0" smtClean="0"/>
              <a:t>Экономический подъем</a:t>
            </a:r>
          </a:p>
          <a:p>
            <a:r>
              <a:rPr lang="ru-RU" sz="3200" dirty="0" smtClean="0"/>
              <a:t>Торговля с востоком и Африкой.</a:t>
            </a:r>
          </a:p>
          <a:p>
            <a:r>
              <a:rPr lang="ru-RU" sz="3200" dirty="0" smtClean="0"/>
              <a:t>Развитие науки и искусства</a:t>
            </a:r>
          </a:p>
          <a:p>
            <a:r>
              <a:rPr lang="ru-RU" sz="3200" dirty="0" smtClean="0"/>
              <a:t>Книгопечатанье</a:t>
            </a:r>
          </a:p>
          <a:p>
            <a:r>
              <a:rPr lang="ru-RU" sz="3200" dirty="0" smtClean="0"/>
              <a:t>Географические открытия</a:t>
            </a:r>
          </a:p>
          <a:p>
            <a:r>
              <a:rPr lang="ru-RU" sz="3200" dirty="0" smtClean="0"/>
              <a:t>Кругосветные путешествия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313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НИКОЛАЙ КОПЕРНИК (1473-1543)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/>
          <a:lstStyle/>
          <a:p>
            <a:r>
              <a:rPr lang="ru-RU" dirty="0" smtClean="0"/>
              <a:t>НОВАЯ СИСТЕМА МИРА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530" y="980728"/>
            <a:ext cx="1714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9" y="1556792"/>
            <a:ext cx="5088036" cy="49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00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ДЖОРДАНО БРУНО (1548-1600)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r>
              <a:rPr lang="ru-RU" dirty="0" smtClean="0"/>
              <a:t>Италия.</a:t>
            </a:r>
          </a:p>
          <a:p>
            <a:r>
              <a:rPr lang="ru-RU" dirty="0" smtClean="0"/>
              <a:t>Есть и другие планеты</a:t>
            </a:r>
          </a:p>
          <a:p>
            <a:r>
              <a:rPr lang="ru-RU" dirty="0"/>
              <a:t> </a:t>
            </a:r>
            <a:r>
              <a:rPr lang="ru-RU" dirty="0" smtClean="0"/>
              <a:t>Существуют и другие Солнца, вокруг которых вращаются другие планеты они очень!!!! далеко и их не видно.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161812"/>
            <a:ext cx="2925887" cy="329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://clow.ru/a-world/1520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500" y="3683351"/>
            <a:ext cx="33337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28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ИОГАН КЕПЛЕР (1571-1630)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r>
              <a:rPr lang="ru-RU" dirty="0" smtClean="0"/>
              <a:t>Планеты обращаются по эллипсам </a:t>
            </a:r>
          </a:p>
          <a:p>
            <a:r>
              <a:rPr lang="ru-RU" dirty="0" smtClean="0"/>
              <a:t>Его законами пользуются и в наши дни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239343"/>
            <a:ext cx="5482952" cy="446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9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ИСААК НЬЮТОН (1643-1727)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r>
              <a:rPr lang="ru-RU" dirty="0" smtClean="0"/>
              <a:t>Объяснил причины движения планет</a:t>
            </a:r>
          </a:p>
          <a:p>
            <a:r>
              <a:rPr lang="ru-RU" dirty="0" smtClean="0"/>
              <a:t>Вывел закон всемирного тяготения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10860"/>
            <a:ext cx="4226908" cy="444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9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251520" y="346781"/>
            <a:ext cx="7467600" cy="48737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Гно́мон</a:t>
            </a: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(др.-греч. γνώμων — указатель) — древнейший астрономический инструмент,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вертикальный предмет (стела, колонна, шест), позволяющий по наименьшей длине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его тени (в полдень) определить угловую высоту Солнца.</a:t>
            </a: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АСТРОНОМИЧЕСКИЕ ИССЛЕДОВАНИЯ</a:t>
            </a:r>
            <a:endParaRPr lang="ru-RU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3861048"/>
            <a:ext cx="7475380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КВАДРАНТ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— (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Quadrant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) Четверть круга.</a:t>
            </a:r>
          </a:p>
          <a:p>
            <a:pPr lvl="0"/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Прибор</a:t>
            </a:r>
            <a:r>
              <a:rPr lang="ru-RU" altLang="ru-RU" sz="2400" dirty="0">
                <a:solidFill>
                  <a:srgbClr val="333333"/>
                </a:solidFill>
                <a:cs typeface="Arial" panose="020B0604020202020204" pitchFamily="34" charset="0"/>
              </a:rPr>
              <a:t> с градусной шкалой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для измерения высот</a:t>
            </a:r>
          </a:p>
          <a:p>
            <a:pPr lvl="0"/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небесных светил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441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76672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Астролябию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 иногда называют самым первым компьютером. </a:t>
            </a:r>
            <a:r>
              <a:rPr lang="ru-RU" sz="2400" b="1" dirty="0">
                <a:solidFill>
                  <a:srgbClr val="888888"/>
                </a:solidFill>
                <a:latin typeface="Arial" panose="020B0604020202020204" pitchFamily="34" charset="0"/>
              </a:rPr>
              <a:t>... 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Первая </a:t>
            </a:r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астролябия 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появилась 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в Древней Греции.</a:t>
            </a:r>
            <a:endParaRPr lang="ru-RU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48824" y="2204864"/>
            <a:ext cx="6775504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Состоит 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астролябия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из двух дисков, на один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из которых наносится карта неба, а на другой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диск по краю располагается угловая шкала.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5851" y="3532366"/>
            <a:ext cx="7663316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Армиллярная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сфера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(от лат.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armilla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—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браслет, кольцо)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 — астрономический инструмент, употреблявшийся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для определения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экваториальных или эклиптических координат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небесных светил.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03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АСТРОНОМИЧЕСКИЕ ИССЛЕДОВАНИЯ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1 ЭТАП  -  Наблюдение</a:t>
            </a:r>
          </a:p>
          <a:p>
            <a:pPr marL="0" indent="0">
              <a:buNone/>
            </a:pPr>
            <a:r>
              <a:rPr lang="ru-RU" sz="2800" b="1" dirty="0" smtClean="0"/>
              <a:t> звездного неба </a:t>
            </a:r>
          </a:p>
          <a:p>
            <a:pPr marL="0" indent="0">
              <a:buNone/>
            </a:pPr>
            <a:r>
              <a:rPr lang="ru-RU" sz="2800" b="1" dirty="0" smtClean="0"/>
              <a:t>невооруженным глазом</a:t>
            </a:r>
          </a:p>
          <a:p>
            <a:pPr marL="0" indent="0">
              <a:buNone/>
            </a:pPr>
            <a:r>
              <a:rPr lang="ru-RU" sz="2800" b="1" dirty="0" smtClean="0"/>
              <a:t>ГНОМОН</a:t>
            </a:r>
          </a:p>
          <a:p>
            <a:pPr marL="0" indent="0">
              <a:buNone/>
            </a:pPr>
            <a:r>
              <a:rPr lang="ru-RU" sz="2800" b="1" dirty="0" smtClean="0"/>
              <a:t>КВАДРАНТ</a:t>
            </a:r>
          </a:p>
          <a:p>
            <a:pPr marL="0" indent="0">
              <a:buNone/>
            </a:pPr>
            <a:r>
              <a:rPr lang="ru-RU" sz="2800" b="1" dirty="0" smtClean="0"/>
              <a:t>АСТРОЛЯБИЯ</a:t>
            </a:r>
          </a:p>
          <a:p>
            <a:pPr marL="0" indent="0">
              <a:buNone/>
            </a:pPr>
            <a:r>
              <a:rPr lang="ru-RU" sz="2800" b="1" dirty="0" smtClean="0"/>
              <a:t>АРМИЛЛЯРНАЯ СФЕРА</a:t>
            </a:r>
          </a:p>
          <a:p>
            <a:pPr marL="0" indent="0">
              <a:buNone/>
            </a:pPr>
            <a:endParaRPr lang="ru-RU" sz="2800" dirty="0" smtClean="0"/>
          </a:p>
          <a:p>
            <a:endParaRPr lang="ru-RU" b="1" dirty="0"/>
          </a:p>
        </p:txBody>
      </p:sp>
      <p:pic>
        <p:nvPicPr>
          <p:cNvPr id="12292" name="Picture 4" descr="http://xn----btbkgwqdm.xn--p1ai/sm/gnomon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531" y="4638028"/>
            <a:ext cx="1881659" cy="194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3.bp.blogspot.com/_CU9VdrUdJps/TA6gBt5OlyI/AAAAAAAAAe0/wwxI-LnMnzs/s1600/kvadrant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60647"/>
            <a:ext cx="3145993" cy="244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petronchukov.ru/design/sfer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7847" y="2656636"/>
            <a:ext cx="209615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newsinphoto.ru/wp-content/uploads/2011/04/4171811636_76cea9d64d_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6602" y="2665701"/>
            <a:ext cx="1627555" cy="197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16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 ЭТАП   наблюдения с</a:t>
            </a:r>
          </a:p>
          <a:p>
            <a:pPr marL="0" indent="0">
              <a:buNone/>
            </a:pPr>
            <a:r>
              <a:rPr lang="ru-RU" sz="2800" b="1" dirty="0" smtClean="0"/>
              <a:t>помощью телескопа</a:t>
            </a:r>
          </a:p>
          <a:p>
            <a:r>
              <a:rPr lang="ru-RU" sz="2800" b="1" dirty="0" smtClean="0"/>
              <a:t>ГАЛИЛЕО ГАЛИЛЕЙ</a:t>
            </a:r>
            <a:endParaRPr lang="ru-RU" sz="2800" dirty="0" smtClean="0"/>
          </a:p>
          <a:p>
            <a:r>
              <a:rPr lang="ru-RU" dirty="0" smtClean="0"/>
              <a:t>ТЕЛЕСКОП – ДАЛЬНОВИДЕЦ</a:t>
            </a:r>
          </a:p>
          <a:p>
            <a:r>
              <a:rPr lang="ru-RU" sz="2800" dirty="0" smtClean="0"/>
              <a:t>пятна на Солнце</a:t>
            </a:r>
          </a:p>
          <a:p>
            <a:r>
              <a:rPr lang="ru-RU" sz="2800" dirty="0" smtClean="0"/>
              <a:t>кратеры на Луне</a:t>
            </a:r>
          </a:p>
          <a:p>
            <a:r>
              <a:rPr lang="ru-RU" sz="2800" dirty="0" smtClean="0"/>
              <a:t>Открыл спутники Юпитера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4624"/>
            <a:ext cx="2454200" cy="295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://img0.liveinternet.ru/images/attach/c/2/68/876/68876980_galileostelescope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143" y="3356992"/>
            <a:ext cx="2816225" cy="213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21region.org/uploads/posts/2010-01/1263117274_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301145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3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r>
              <a:rPr lang="ru-RU" dirty="0" smtClean="0"/>
              <a:t>Гюйгенс открыл кольца у Сатурна и спутник Сатурна</a:t>
            </a:r>
          </a:p>
          <a:p>
            <a:r>
              <a:rPr lang="ru-RU" dirty="0" smtClean="0"/>
              <a:t>Зеркальный телескоп Ньютона</a:t>
            </a:r>
          </a:p>
          <a:p>
            <a:r>
              <a:rPr lang="ru-RU" dirty="0" smtClean="0"/>
              <a:t>Уильям Гершель открыл планету Уран</a:t>
            </a:r>
          </a:p>
          <a:p>
            <a:r>
              <a:rPr lang="ru-RU" dirty="0" smtClean="0"/>
              <a:t>США 1936г радиотелескоп</a:t>
            </a:r>
          </a:p>
          <a:p>
            <a:r>
              <a:rPr lang="ru-RU" dirty="0" smtClean="0"/>
              <a:t>радиолокатор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3113317" cy="242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http://astronomy.net.ua/uploads/posts/2010-09/1285220452_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789040"/>
            <a:ext cx="2808312" cy="244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tayny.info/uploads/posts/2014-08/1408430811_uran-0852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620" y="1402196"/>
            <a:ext cx="2403049" cy="240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raax.ru/wp-content/uploads/2010/08/radiotelescop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300925" cy="15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5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ДРЕВНЯЯ НАУКА АСТРОНОМИЯ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810000" cy="165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cosmos-online.ru/images/stories/1-solnechnoe-zatmeni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989" y="4005064"/>
            <a:ext cx="306953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3" y="4053898"/>
            <a:ext cx="3024336" cy="226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wordteen.ru/uploads/posts/2012-07/thumbs/1343759006_origina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1564945"/>
            <a:ext cx="3456384" cy="160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1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3 ЭТАП  КОСМОНАВТИКА</a:t>
            </a:r>
          </a:p>
          <a:p>
            <a:r>
              <a:rPr lang="ru-RU" dirty="0" smtClean="0"/>
              <a:t>ДОМАШНЕЕ ЗАДАНИЕ!!!!</a:t>
            </a:r>
          </a:p>
          <a:p>
            <a:r>
              <a:rPr lang="ru-RU" sz="4400" dirty="0" smtClean="0"/>
              <a:t>Найдите и выпишите достижения в области космонавтики.</a:t>
            </a:r>
          </a:p>
          <a:p>
            <a:r>
              <a:rPr lang="ru-RU" sz="2800" b="1" dirty="0" smtClean="0"/>
              <a:t>Какие ученые внесли свой вклад в развитие космонавтики?</a:t>
            </a:r>
          </a:p>
          <a:p>
            <a:r>
              <a:rPr lang="ru-RU" sz="2800" b="1" dirty="0" smtClean="0"/>
              <a:t>Достижения разных стран в развитии космонавтики.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3146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2637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5364" name="Picture 4" descr="http://mrhow.ru/uploads/posts/2011-11/1320785025_kak-vybrat-feyerverk-petardy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59" y="364502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27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/>
          <a:lstStyle/>
          <a:p>
            <a:r>
              <a:rPr lang="ru-RU" dirty="0"/>
              <a:t>ЖРЕЦЫ ЕГИПТА И ВАВИЛОНА</a:t>
            </a:r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42862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http://900igr.net/datai/astronomija/Mir/0007-003-2.-Predstavlenija-o-mire-drevnikh-egiptj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38715"/>
            <a:ext cx="3096344" cy="210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3.bp.blogspot.com/_fRu2XSnXPAE/TOBGGBz0YWI/AAAAAAAAAAc/EmIHnikJBto/S350/0_369ef_bdb2814c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7393" y="3356992"/>
            <a:ext cx="333375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9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147248" cy="5781256"/>
          </a:xfrm>
        </p:spPr>
        <p:txBody>
          <a:bodyPr/>
          <a:lstStyle/>
          <a:p>
            <a:r>
              <a:rPr lang="ru-RU" dirty="0" smtClean="0"/>
              <a:t>ДРЕВНИЕ ГРЕКИ (земля центр, а все вращается вокруг нее)</a:t>
            </a:r>
          </a:p>
          <a:p>
            <a:r>
              <a:rPr lang="ru-RU" dirty="0" smtClean="0"/>
              <a:t>ПИФАГОР (580-500гг.до н.э.) – Земля это шар</a:t>
            </a:r>
          </a:p>
          <a:p>
            <a:r>
              <a:rPr lang="ru-RU" dirty="0" smtClean="0"/>
              <a:t>АРИСТОТЕЛЬ (384-322гг.до н.э.) – в центре Земля, вокруг которой 8 твердых прозрачных небес с неподвижно закрепленными планетами. Так считали 2 тысячи лет.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2004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matem-on-5.ru/images/GalerMat/%D0%9F%D1%96%D1%84%D0%B0%D0%B3%D0%BE%D1%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52391"/>
            <a:ext cx="212176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kreferats.org.ua/uploads/posts/2012-04/1334469974_aristote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90837"/>
            <a:ext cx="2380262" cy="318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931224" cy="5781256"/>
          </a:xfrm>
        </p:spPr>
        <p:txBody>
          <a:bodyPr>
            <a:normAutofit/>
          </a:bodyPr>
          <a:lstStyle/>
          <a:p>
            <a:r>
              <a:rPr lang="ru-RU" dirty="0" smtClean="0"/>
              <a:t>«МУСЕЙОН» (храм муз) - 1 университет в Египте в городе Александрия. </a:t>
            </a:r>
            <a:r>
              <a:rPr lang="ru-RU" u="sng" dirty="0" smtClean="0"/>
              <a:t>Аристарх Самосский </a:t>
            </a:r>
            <a:r>
              <a:rPr lang="ru-RU" dirty="0" smtClean="0"/>
              <a:t>(к4-н3в.до н.э.) Создатель системы мира в центре которого </a:t>
            </a:r>
            <a:r>
              <a:rPr lang="ru-RU" u="sng" dirty="0" smtClean="0"/>
              <a:t>Солнце.</a:t>
            </a:r>
            <a:r>
              <a:rPr lang="ru-RU" dirty="0"/>
              <a:t> </a:t>
            </a:r>
            <a:r>
              <a:rPr lang="ru-RU" dirty="0" smtClean="0"/>
              <a:t>Его не поддержали.</a:t>
            </a:r>
          </a:p>
        </p:txBody>
      </p:sp>
      <p:pic>
        <p:nvPicPr>
          <p:cNvPr id="3076" name="Picture 4" descr="http://900igr.net/datas/astronomija/Istorija-astronomii/0027-027-Aristarkh-Samosskij-Otsenil-obem-Solntsa-po-sravneniju-s-obemom-Zeml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804" y="2564904"/>
            <a:ext cx="6905596" cy="36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5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r>
              <a:rPr lang="ru-RU" sz="2800" u="sng" dirty="0"/>
              <a:t>Клавдий Птолемей</a:t>
            </a:r>
            <a:r>
              <a:rPr lang="ru-RU" sz="2800" dirty="0"/>
              <a:t>.(90-160гг.н.э.)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 </a:t>
            </a:r>
            <a:r>
              <a:rPr lang="ru-RU" sz="2800" dirty="0"/>
              <a:t>центре мира неподвижная </a:t>
            </a:r>
          </a:p>
          <a:p>
            <a:pPr marL="0" indent="0">
              <a:buNone/>
            </a:pPr>
            <a:r>
              <a:rPr lang="ru-RU" sz="2800" dirty="0"/>
              <a:t>шарообразная Земля. Эта </a:t>
            </a:r>
          </a:p>
          <a:p>
            <a:pPr marL="0" indent="0">
              <a:buNone/>
            </a:pPr>
            <a:r>
              <a:rPr lang="ru-RU" sz="2800" dirty="0"/>
              <a:t>система была сложной, но </a:t>
            </a:r>
          </a:p>
          <a:p>
            <a:pPr marL="0" indent="0">
              <a:buNone/>
            </a:pPr>
            <a:r>
              <a:rPr lang="ru-RU" sz="2800" dirty="0"/>
              <a:t>точно предсказывала </a:t>
            </a:r>
          </a:p>
          <a:p>
            <a:pPr marL="0" indent="0">
              <a:buNone/>
            </a:pPr>
            <a:r>
              <a:rPr lang="ru-RU" sz="2800" dirty="0"/>
              <a:t>положение небесных</a:t>
            </a:r>
          </a:p>
          <a:p>
            <a:pPr marL="0" indent="0">
              <a:buNone/>
            </a:pPr>
            <a:r>
              <a:rPr lang="ru-RU" sz="2800" dirty="0"/>
              <a:t>тел и продержалась 13 </a:t>
            </a:r>
          </a:p>
          <a:p>
            <a:pPr marL="0" indent="0">
              <a:buNone/>
            </a:pPr>
            <a:r>
              <a:rPr lang="ru-RU" sz="2800" dirty="0"/>
              <a:t>столетий.</a:t>
            </a:r>
          </a:p>
          <a:p>
            <a:endParaRPr lang="ru-RU" dirty="0"/>
          </a:p>
        </p:txBody>
      </p:sp>
      <p:pic>
        <p:nvPicPr>
          <p:cNvPr id="4098" name="Picture 2" descr="http://www.chronologia.org/xpon3/im/3n00-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93785"/>
            <a:ext cx="2016224" cy="24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331236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55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ЕВРОПЕ ПАДЕНИЕ РИМСКОЙ ИМПЕРИИ И СОВСЕМ НЕ ДО НАУК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Центр наук теперь на Востоке.</a:t>
            </a:r>
          </a:p>
          <a:p>
            <a:r>
              <a:rPr lang="ru-RU" dirty="0" smtClean="0"/>
              <a:t>Астрономом быть почетно (цари, поэты, математики, философы).</a:t>
            </a:r>
          </a:p>
          <a:p>
            <a:r>
              <a:rPr lang="ru-RU" dirty="0" smtClean="0"/>
              <a:t>АЛЬ БИРУНИ (973-1050) – Земля – шар. Солнце – одна из звезд. Точно рассчитал</a:t>
            </a:r>
          </a:p>
          <a:p>
            <a:pPr marL="0" indent="0">
              <a:buNone/>
            </a:pPr>
            <a:r>
              <a:rPr lang="ru-RU" dirty="0" smtClean="0"/>
              <a:t> длину экватора Земли (41550км).</a:t>
            </a:r>
          </a:p>
          <a:p>
            <a:r>
              <a:rPr lang="ru-RU" dirty="0" smtClean="0"/>
              <a:t>ОМАР ХАЙЯМ (1048-1123) </a:t>
            </a:r>
          </a:p>
          <a:p>
            <a:pPr marL="0" indent="0">
              <a:buNone/>
            </a:pPr>
            <a:r>
              <a:rPr lang="ru-RU" dirty="0" smtClean="0"/>
              <a:t>Земля вращается вокруг своей оси</a:t>
            </a:r>
          </a:p>
          <a:p>
            <a:pPr marL="0" indent="0">
              <a:buNone/>
            </a:pPr>
            <a:r>
              <a:rPr lang="ru-RU" dirty="0" smtClean="0"/>
              <a:t>Земля движется во вселенной как и</a:t>
            </a:r>
          </a:p>
          <a:p>
            <a:pPr marL="0" indent="0">
              <a:buNone/>
            </a:pPr>
            <a:r>
              <a:rPr lang="ru-RU" dirty="0" smtClean="0"/>
              <a:t>другие планеты. Создал очень </a:t>
            </a:r>
          </a:p>
          <a:p>
            <a:pPr marL="0" indent="0">
              <a:buNone/>
            </a:pPr>
            <a:r>
              <a:rPr lang="ru-RU" dirty="0" smtClean="0"/>
              <a:t>Точный календарь.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268760"/>
            <a:ext cx="1886429" cy="252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016" y="4149080"/>
            <a:ext cx="2255912" cy="211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40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r>
              <a:rPr lang="ru-RU" dirty="0" smtClean="0"/>
              <a:t>УЛУГБЕК (1394-1449) правитель Самарканда. Построил Обсерваторию. Создал каталог 1018 звезд.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25202"/>
            <a:ext cx="22860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www.terra-z.ru/wp-content/uploads/2014/02/%D0%9E%D0%B1%D1%81%D0%B5%D1%80%D0%B2%D0%B0%D1%82%D0%BE%D1%80%D0%B8%D1%8F_%D0%A3%D0%BB%D1%83%D0%B3%D0%B1%D0%B5%D0%BA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3235611" cy="252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37wonders.ru/uploads/posts/2012-04/1334748051_observatoriy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3395" y="1528194"/>
            <a:ext cx="2990399" cy="398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9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Китае, Индии, Японии тоже были астрономы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Предсказывали солнечные и лунные затмения, создали годичный календарь.</a:t>
            </a:r>
          </a:p>
          <a:p>
            <a:r>
              <a:rPr lang="ru-RU" dirty="0" smtClean="0"/>
              <a:t>Земля – шар</a:t>
            </a:r>
          </a:p>
          <a:p>
            <a:r>
              <a:rPr lang="ru-RU" dirty="0" smtClean="0"/>
              <a:t>Земля – вращается</a:t>
            </a:r>
          </a:p>
          <a:p>
            <a:r>
              <a:rPr lang="ru-RU" dirty="0" smtClean="0"/>
              <a:t>Земля – не центр вселенной.</a:t>
            </a:r>
          </a:p>
          <a:p>
            <a:r>
              <a:rPr lang="ru-RU" dirty="0" smtClean="0"/>
              <a:t>Индейцы майя, инки и другие народы Америки.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4" name="Picture 6" descr="http://www.mysticspot.ru/wp-content/uploads/chichen-itz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10" y="4581128"/>
            <a:ext cx="338861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4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471</TotalTime>
  <Words>443</Words>
  <Application>Microsoft Office PowerPoint</Application>
  <PresentationFormat>Экран (4:3)</PresentationFormat>
  <Paragraphs>95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Century Schoolbook</vt:lpstr>
      <vt:lpstr>Wingdings</vt:lpstr>
      <vt:lpstr>Wingdings 2</vt:lpstr>
      <vt:lpstr>Эркер</vt:lpstr>
      <vt:lpstr>МИР АСТРОНОМИИ</vt:lpstr>
      <vt:lpstr>ДРЕВНЯЯ НАУКА АСТРОНОМИЯ</vt:lpstr>
      <vt:lpstr>Презентация PowerPoint</vt:lpstr>
      <vt:lpstr>Презентация PowerPoint</vt:lpstr>
      <vt:lpstr>Презентация PowerPoint</vt:lpstr>
      <vt:lpstr>Презентация PowerPoint</vt:lpstr>
      <vt:lpstr>В ЕВРОПЕ ПАДЕНИЕ РИМСКОЙ ИМПЕРИИ И СОВСЕМ НЕ ДО НАУК</vt:lpstr>
      <vt:lpstr>Презентация PowerPoint</vt:lpstr>
      <vt:lpstr>В Китае, Индии, Японии тоже были астрономы</vt:lpstr>
      <vt:lpstr>НОВАЯ АСТРОНОМИЯ</vt:lpstr>
      <vt:lpstr>НИКОЛАЙ КОПЕРНИК (1473-1543)</vt:lpstr>
      <vt:lpstr>ДЖОРДАНО БРУНО (1548-1600)</vt:lpstr>
      <vt:lpstr>ИОГАН КЕПЛЕР (1571-1630)</vt:lpstr>
      <vt:lpstr>ИСААК НЬЮТОН (1643-1727)</vt:lpstr>
      <vt:lpstr>АСТРОНОМИЧЕСКИЕ ИССЛЕДОВАНИЯ</vt:lpstr>
      <vt:lpstr>Презентация PowerPoint</vt:lpstr>
      <vt:lpstr>АСТРОНОМИЧЕСКИЕ ИССЛЕДОВАНИЯ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АСТРОНОМИИ</dc:title>
  <dc:creator>Администратор</dc:creator>
  <cp:lastModifiedBy>Кабинет 240</cp:lastModifiedBy>
  <cp:revision>41</cp:revision>
  <dcterms:created xsi:type="dcterms:W3CDTF">2015-09-23T17:55:10Z</dcterms:created>
  <dcterms:modified xsi:type="dcterms:W3CDTF">2020-12-04T08:46:36Z</dcterms:modified>
</cp:coreProperties>
</file>