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по классическому танцу «</a:t>
            </a:r>
            <a:r>
              <a:rPr lang="en-US" dirty="0" smtClean="0"/>
              <a:t>Baby ballet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744" y="1527175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229859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4797152"/>
            <a:ext cx="5867400" cy="1451248"/>
          </a:xfrm>
        </p:spPr>
        <p:txBody>
          <a:bodyPr/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сформировать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истории возникновения танца и  их разнообразию,  активизировать желание заниматься танцами,  возникла идея данного проекта, который позволит войти в огромный мир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танца!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5" b="151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Проект включает в себя основной арсенал движений классического танца, давая учащимся большой объем знаний и навыков.</a:t>
            </a:r>
          </a:p>
          <a:p>
            <a:r>
              <a:rPr lang="ru-RU" dirty="0"/>
              <a:t>Дисциплина «Классический танец» является фундаментом для  освоения всего комплекса танцевальных дисциплин. Он развивает физические данные детей, укрепляет мышцы и сообщает подвижность суставно-связочному аппарату, формирует технические навыки и основы правильной постановки корпуса, координацию и </a:t>
            </a:r>
            <a:r>
              <a:rPr lang="ru-RU" dirty="0" err="1"/>
              <a:t>танцевальность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20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3550168" cy="11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Экскурсия в Театр Оперы и Балета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3672408" cy="4572000"/>
          </a:xfrm>
        </p:spPr>
      </p:pic>
      <p:sp>
        <p:nvSpPr>
          <p:cNvPr id="5" name="TextBox 4"/>
          <p:cNvSpPr txBox="1"/>
          <p:nvPr/>
        </p:nvSpPr>
        <p:spPr>
          <a:xfrm>
            <a:off x="5492022" y="727829"/>
            <a:ext cx="3319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Рассказ о Балерине Республики Бурятия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323" y="1556792"/>
            <a:ext cx="3381840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174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107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Официальная</vt:lpstr>
      <vt:lpstr>Проект по классическому танцу «Baby ballet»</vt:lpstr>
      <vt:lpstr>Чтобы сформировать интерес к истории возникновения танца и  их разнообразию,  активизировать желание заниматься танцами,  возникла идея данного проекта, который позволит войти в огромный мир танца! </vt:lpstr>
      <vt:lpstr>Экскурсия в Театр Оперы и Балета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классическому танцу «Baby ballet»</dc:title>
  <dc:creator>Грант Строй</dc:creator>
  <cp:lastModifiedBy>Грант Строй</cp:lastModifiedBy>
  <cp:revision>1</cp:revision>
  <dcterms:created xsi:type="dcterms:W3CDTF">2020-12-04T03:34:34Z</dcterms:created>
  <dcterms:modified xsi:type="dcterms:W3CDTF">2020-12-04T03:42:57Z</dcterms:modified>
</cp:coreProperties>
</file>