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75" r:id="rId4"/>
    <p:sldId id="267" r:id="rId5"/>
    <p:sldId id="269" r:id="rId6"/>
    <p:sldId id="268" r:id="rId7"/>
    <p:sldId id="271" r:id="rId8"/>
    <p:sldId id="270" r:id="rId9"/>
    <p:sldId id="272" r:id="rId10"/>
    <p:sldId id="274" r:id="rId11"/>
    <p:sldId id="273" r:id="rId12"/>
    <p:sldId id="276" r:id="rId13"/>
    <p:sldId id="277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1044853/12e8176c-6203-4f66-b8b3-bccd1f3c2c5e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1500174"/>
            <a:ext cx="4714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Дикие</a:t>
            </a:r>
            <a:b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животные наших</a:t>
            </a:r>
            <a:b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лесов</a:t>
            </a:r>
            <a:endParaRPr lang="ru-RU" sz="5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29396"/>
            <a:ext cx="914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avatars.mds.yandex.net/get-pdb/921063/0fe45f5f-b87f-4b44-9c75-8fedec481b4b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071678"/>
            <a:ext cx="6786610" cy="4624959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31752" name="AutoShape 8" descr="https://i.photographers.ua/thumbnails/pictures/18032/800x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4" name="AutoShape 10" descr="https://i.photographers.ua/thumbnails/pictures/18032/800x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6" name="AutoShape 12" descr="https://i.photographers.ua/thumbnails/pictures/18032/800x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Кабан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дикий предок домашней свиньи. Мех кабана – это длинная, жесткая щетина. Средство защиты – крепкие, острые клыки. Движения кабана неуклюжи, но быстры. Он очень хорошо плавает. Зрение у кабана развито слабо, зато обоняние, вкус и слух очень хороши. Кабаны осторожны, но не трусливы; раздраженные, раненые или защищая детенышей, они очень храбры и опасны по своей силе и из-за крупных клыков. Кабаны всеядны, едят все, что найдут. Очень любят подземные части растений, орехи, желуди. Из верхнего слоя почвы кабан выбирает все, что ему по вкусу: корни, луковицы, насекомых и их личинок, дождевых червей, улиток, мышей и их запасы в норках. Поедают моллюсков, рыбу. Детенышей кабанов называют поросятами. Они полосатые.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s://i.siteapi.org/NS06ZkZtDooDxcw8uWxVZI6bNO4=/0x0:962x768/465e3411115a430.s2.siteapi.org/img/mdblv9a23ms4sgocs0wgwsskgwgsw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285992"/>
            <a:ext cx="6215106" cy="44291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0"/>
            <a:ext cx="885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Лось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могучее, сильное животное. Ударом копыта может убить волка.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Огромные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лопатообразные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рога лося - отличное оружие. Животное сбрасывает их один раз в год. Лоси обитают недалеко от воды. Они кормятся водной растительностью, также поедают траву, ветки, листья деревьев и кустарников,  шляпные грибы  и веточки  черники  и  брусники  с ягодами. У лосей нет определённых периодов приёма пищи и отдыха. Летом жара делает их ночными животными, днём загоняя на поляны, где дует ветер, в озёра и болота, где можно спрятаться по шею в воду, или в густые хвойные молодняки. Зимой лоси кормятся днём, а ночью почти всё время остаются на лёжке. В большие мороз, животные спасаясь от холода  ложатся в рыхлый снег так,  что над ним торчат только голова и холка.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0"/>
            <a:ext cx="90011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Мышь лесная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юркое и незаметное животное. У неё длинный хвост, большие  (похожие на бисеринки) глаза, большие уши.  У мышей прекрасный  слух,  что позволяет им вовремя скрыться от подстерегающей их опасности. Цвет шерсти у лесных мышей чаще всего рыжий. Они обустраивают себе норы в корнях деревьев, а также в сухой траве и опавших листьях. Питаются мыши  желудями, разнообразными орехами, семенами из шишек, плодами различных растений, почками, завязями, и прочим растительный кормом. А так же с удовольствием ловят и едят насекомых, личинки и прочую мелкую живность. Мыши очень осторожны, поэтому при малейшем подозрительном шорохе они скрываются в ближайшем укрытии, и замирают, стараясь ничем не выдать своего присутствия.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Лесная мышь (Apodemus uralensis)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857224" y="2071678"/>
            <a:ext cx="7358114" cy="462181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myluga.com/wp-content/uploads/2019/05/img20-1024x7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4290"/>
            <a:ext cx="4572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Берегите лес, ребята!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Берегите лес, ребята!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нам дарит кислород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нем еще живут зверята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Разных видов и пород.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утру поют нам птицы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листва укроет в зной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пыльца цветов на лицах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Оставляет запах свой.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Берегите лес, ребята!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не жгите в нём костры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Благодарны будут звери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деревья, и кусты.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расширять и активизировать словарь по теме "Дикие животные»;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закреплять знания о диких животных, их детенышах и об их жилищах;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уточнять и расширять представления детей о лесе;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учить детей отвечать на вопросы полными предложениями, правильно строя фразы.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развивать слуховое и зрительное восприятие, общую моторику, мышление, внимание, память и связную речь детей.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Воспитательные: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воспитание бережного отношения к природе.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место, в котором много деревьев, кустарников, трав. В лесу особенная свежесть, прохлада в жаркий день, чудесный душистый воздух. Большая часть земли покрыта лесами. Леса – это главное богатство нашей планеты. Лес является домом для диких животных. Птицы вьют гнёзда на деревьях в лесу и выводят там птенцов. Звери роют норы в лесу и укрывают в них своих детёнышей. Для всех животных много пищи в лесу, все живут друг с другом по соседству. 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colibris62bethune.org/wp-content/uploads/5c13798bada775c13798badab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428736"/>
            <a:ext cx="7454031" cy="5249751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0"/>
            <a:ext cx="86061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Бурый медведь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живет в лесу. Он любит лазать по деревьям. Несмотря на неуклюжесть, быстро бегает и хорошо плавает. Медведь всеядное животное. Он ест ягоды, орехи, корни, клубни и стебли трав, охотно питается овсом и кукурузой. Бурый медведь любит насекомых. Он разоряет муравейники, осиные и пчелиные гнезда, добывая себе мед. Ест медведь грызунов, птиц, яйца птиц, ящериц, лягушек. А еще бурый медведь отличный рыболов.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Всю зиму медведь спит в берлоге, живет за счет накопленных жировых запасов. В берлоге у медведицы появляются медвежата. Весной бурый медведь просыпается.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Desktop\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833690"/>
            <a:ext cx="7215238" cy="4824297"/>
          </a:xfrm>
          <a:prstGeom prst="roundRect">
            <a:avLst/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Desktop\wallperz.com-2017020116002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1643050"/>
            <a:ext cx="7286676" cy="5072098"/>
          </a:xfrm>
          <a:prstGeom prst="roundRect">
            <a:avLst/>
          </a:prstGeom>
          <a:ln w="762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8858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Лиса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красивый дикий зверь. Она может быть рыжей, огненно-рыжей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серой и черной. Лиса роет себе нору, но может поселиться в чужой. Зимой лисы спят на снегу, свернувшись калачиком.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нору забегают, спасаясь от преследователей. Зимой на лапках лисы отрастает густая шерсть, чтоб не холодно было ступать по снегу. Ходит лиса как в валенках. Питается лиса ягодами, насекомыми, птицами, зайцами, мышами, и другими мелкими животными. Это очень умное и хитрое животное.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Заяц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травоядное животное. Летом зайцы едят сочные травы: клевер, одуванчик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питаются листьями, стеблями молодых деревьев, и кустарников, их плодами. Едят грибы, но самое любимое лакомство – кора осины, для зайцев она слаще сахара. Летом мех у зайцев серовато-бурый, а зимой почти весь белый. В сильные морозы заяц роет себе нору в снегу. Зайцы очень редко роют себе норку, в основном они прячутся под кустами. Зайцы приносят потомство  обычно три раза в год.</a:t>
            </a:r>
          </a:p>
        </p:txBody>
      </p:sp>
      <p:pic>
        <p:nvPicPr>
          <p:cNvPr id="6" name="Picture 4" descr="https://proprikol.ru/wp-content/uploads/2019/08/kartinki-dlya-detej-krolik-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439" y="1571612"/>
            <a:ext cx="7121407" cy="511104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0"/>
            <a:ext cx="87868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Ёж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размеру невелик. Он может  быстро бегать, хорошо умеет плавать и прыгать. Не любит густых лесов. Может жить рядом с человеком. Ёж днем спит, а ночью охотится. Как у многих ночных животных, у ежа плохо развито зрение, зато он обладает острым обонянием  и слухом. Ёж всеядное животное. Он ест фрукты, ягоды, грибы, насекомых, гусениц, иногда дождевых червей, яйца птиц, даже маленьких птенцов. Иногда может есть гадюк. В случае опасности сворачивается клубком. Детеныши у ежа появляются на свет слепыми и голыми (без колючек).  Зимой Ёж, как и медведь, впадает в спячку. Спит он в норке, законопатив вход.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avatars.mds.yandex.net/get-pdb/754739/55edfe27-8ebd-4d7d-ae30-512b7107f158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857364"/>
            <a:ext cx="7715224" cy="482201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AutoShape 6" descr="http://zabava730.narod.ru/2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2" name="Picture 16" descr="https://kiza.eu/media/wolfpaper/Mexican_Wolves_00001618.jpg"/>
          <p:cNvPicPr>
            <a:picLocks noChangeAspect="1" noChangeArrowheads="1"/>
          </p:cNvPicPr>
          <p:nvPr/>
        </p:nvPicPr>
        <p:blipFill>
          <a:blip r:embed="rId3" cstate="screen"/>
          <a:srcRect t="13115"/>
          <a:stretch>
            <a:fillRect/>
          </a:stretch>
        </p:blipFill>
        <p:spPr bwMode="auto">
          <a:xfrm>
            <a:off x="785786" y="1857364"/>
            <a:ext cx="7564305" cy="485776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214282" y="0"/>
            <a:ext cx="86781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волка крепкое тело,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длинные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сильные ноги, и как у всякого хищника мощные челюсти с острыми и крепкими зубами. К зиме волчья шерсть становится гуще и длиннее. Это волкам необходимо, ведь они могут спать прямо на снегу, закрыв хвостом нос и лапы. Они спят обычно днем, а ночью охотятся. Живут и охотятся волки стаями. Самый сильный волк в стае становится вожаком. Питаются волки другими животными. Часто нападают на ослабленных и больных животных, поэтому их называю санитарами леса. Свое жилище (логово) волки  располагают в глухих, труднодоступных местах, чтобы обезопасить подрастающих волчат.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esktop\foto_belok_04.jpg"/>
          <p:cNvPicPr>
            <a:picLocks noChangeAspect="1" noChangeArrowheads="1"/>
          </p:cNvPicPr>
          <p:nvPr/>
        </p:nvPicPr>
        <p:blipFill>
          <a:blip r:embed="rId3" cstate="screen"/>
          <a:srcRect l="6422"/>
          <a:stretch>
            <a:fillRect/>
          </a:stretch>
        </p:blipFill>
        <p:spPr bwMode="auto">
          <a:xfrm flipH="1">
            <a:off x="928662" y="2357430"/>
            <a:ext cx="7311622" cy="4357694"/>
          </a:xfrm>
          <a:prstGeom prst="roundRect">
            <a:avLst/>
          </a:prstGeom>
          <a:ln w="762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6781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небольшой зверек, быстрый  и ловкий (легко совершает прыжки с дерева на дерево подруливая хвостом). В основном у белки рыжая шубка,  которая зимой становится серой,  большой пушистый хвост, на ушах кисточки. но у белок может быть шубка и других цветов в зависимости от вида белки  Белки всеядные животные: любят орехи, ягоды, грибы, муравьев и их личинки. Весной питаются почками деревьев, пьют березовый сок. Иногда едят насекомых, лягушек, и даже небольших птиц. Могут жить рядом с человеком. Белки делают заготовки на зиму: сушат грибы, собирают орехи. Некоторые виды белок прячут орехи в дуплах деревьев, другие — закапывают их в землю. Бывает закапав забывают про них, а из проросших семян появляются новые деревья. Гнездо белка строит в дупле дерева, выстилая тонкими веточками и утепляя мхом.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986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Я</cp:lastModifiedBy>
  <cp:revision>12</cp:revision>
  <dcterms:created xsi:type="dcterms:W3CDTF">2019-10-08T18:46:58Z</dcterms:created>
  <dcterms:modified xsi:type="dcterms:W3CDTF">2020-12-03T12:22:14Z</dcterms:modified>
</cp:coreProperties>
</file>