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2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9" r:id="rId8"/>
    <p:sldId id="270" r:id="rId9"/>
    <p:sldId id="272" r:id="rId10"/>
    <p:sldId id="273" r:id="rId11"/>
    <p:sldId id="274" r:id="rId12"/>
  </p:sldIdLst>
  <p:sldSz cx="9144000" cy="5143500" type="screen16x9"/>
  <p:notesSz cx="6858000" cy="9144000"/>
  <p:embeddedFontLst>
    <p:embeddedFont>
      <p:font typeface="Lato" charset="0"/>
      <p:regular r:id="rId14"/>
      <p:bold r:id="rId15"/>
      <p:italic r:id="rId16"/>
      <p:boldItalic r:id="rId17"/>
    </p:embeddedFont>
    <p:embeddedFont>
      <p:font typeface="Arial Black" pitchFamily="34" charset="0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20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420366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71450"/>
            <a:ext cx="7772400" cy="3428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00450"/>
            <a:ext cx="6858000" cy="6858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3634740"/>
            <a:ext cx="142876" cy="1508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36347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t>‹#›</a:t>
            </a:fld>
            <a:endParaRPr lang="ru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5851"/>
            <a:ext cx="7772400" cy="324088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1451"/>
            <a:ext cx="7772400" cy="8001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181101"/>
            <a:ext cx="329184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181101"/>
            <a:ext cx="329184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179576"/>
            <a:ext cx="3291840" cy="47982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1694525"/>
            <a:ext cx="3291840" cy="28803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179576"/>
            <a:ext cx="3291840" cy="47982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1694525"/>
            <a:ext cx="3291840" cy="28803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0"/>
            <a:ext cx="5111750" cy="33604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200150"/>
            <a:ext cx="3008313" cy="336042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3634740"/>
            <a:ext cx="142876" cy="1508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363474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86250"/>
            <a:ext cx="8153400" cy="3429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714750"/>
            <a:ext cx="8153400" cy="5715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36347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4539"/>
            <a:ext cx="57912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4451"/>
            <a:ext cx="7620000" cy="3280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629151"/>
            <a:ext cx="3429000" cy="2286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EE57656-C488-4095-AF80-4AA9693D51CE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869657"/>
            <a:ext cx="3429000" cy="21288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391843" y="4368483"/>
            <a:ext cx="9867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0287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028700"/>
            <a:ext cx="142876" cy="411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ctrTitle"/>
          </p:nvPr>
        </p:nvSpPr>
        <p:spPr>
          <a:xfrm>
            <a:off x="311700" y="395200"/>
            <a:ext cx="8520600" cy="1125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-RU" sz="6600" dirty="0" smtClean="0"/>
              <a:t>«Длительный бег</a:t>
            </a:r>
            <a:r>
              <a:rPr lang="ru" sz="6600" dirty="0" smtClean="0"/>
              <a:t>»</a:t>
            </a:r>
            <a:endParaRPr lang="ru" sz="6600" dirty="0"/>
          </a:p>
        </p:txBody>
      </p:sp>
      <p:sp>
        <p:nvSpPr>
          <p:cNvPr id="73" name="Shape 7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395536" y="195486"/>
            <a:ext cx="8296800" cy="4608512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228600" indent="-228600" algn="l">
              <a:buFont typeface="+mj-lt"/>
              <a:buAutoNum type="alphaUcPeriod"/>
            </a:pPr>
            <a:r>
              <a:rPr lang="ru" sz="14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Тестирование:</a:t>
            </a:r>
            <a:br>
              <a:rPr lang="ru" sz="14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14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4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Кросс </a:t>
            </a: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это: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бег по искусственной дорожке стадиона	   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бег с ускорением	   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бег по пересеченной местности	   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бег с барьерами	 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измеряется длина разбега?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рулеткой	   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"на глазок"	   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беговым шагом	   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14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ступнями</a:t>
            </a:r>
            <a:br>
              <a:rPr lang="ru-RU" sz="14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разминки перед соревнованиями (или перед основной нагрузкой в тренировке) чаще всего приводит к …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экономии сил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улучшению спортивного результата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14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травмам</a:t>
            </a:r>
            <a:br>
              <a:rPr lang="ru-RU" sz="14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" sz="1200" cap="none" spc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25" y="699542"/>
            <a:ext cx="8296800" cy="2649283"/>
          </a:xfrm>
        </p:spPr>
        <p:txBody>
          <a:bodyPr>
            <a:noAutofit/>
          </a:bodyPr>
          <a:lstStyle/>
          <a:p>
            <a:pPr algn="l"/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Какой старт используют в беге на длинные дистанции?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А) только высокий старт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Б) высокий и низкий старт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В) низкий старт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Бегуна на короткие дистанции называют…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А) Легкоатлетический молот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Б) Стайер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В) Спринтер</a:t>
            </a:r>
            <a:br>
              <a:rPr lang="ru-RU" sz="14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cap="none" spc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84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2987824" y="151800"/>
            <a:ext cx="5688300" cy="555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Бег на длинные дистанции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2411760" y="1114308"/>
            <a:ext cx="6321600" cy="306913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Наиболее популярным и интересным видом беговых соревнований является бег на длинные дистанции — от 3 до 10 километров. Чтобы показывать высокие результаты на таких расстояниях, необходимо обладать скоростной выносливостью и уметь правильно рассчитать скорость движения, чтобы уверенно преодолеть всю дистанцию. Бег на длинные дистанции оказывает сильную нагрузку на сердечно- сосудистую систему, поэтому важно также уметь правильно распределить силы, выработать правильную технику бега.</a:t>
            </a:r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662" y="429600"/>
            <a:ext cx="1790225" cy="221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150" y="2843537"/>
            <a:ext cx="1619250" cy="204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2195736" y="195486"/>
            <a:ext cx="66465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Техника бега на длинные дистанции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2411760" y="1347614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Правильная техника бега на длинные дистанции подразумевает рациональные движения, которые позволяют демонстрировать максимальную эффективность и высокие результаты бега. Основным в таком беге является правильная работа ног. Стопа должна ставиться на переднюю часть свода с дальнейшим плавным перекатыванием на всю стопу. Такая техника позволяет сохранить поступательное движение вперед, сократить длительность тормозного действия отталкивания.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1491630"/>
            <a:ext cx="2339752" cy="3294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395536" y="386250"/>
            <a:ext cx="8296314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dirty="0"/>
              <a:t>Техника бега на длинные дистанции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372575" y="1491631"/>
            <a:ext cx="7834500" cy="228796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dirty="0"/>
              <a:t>Постановка стопы требует определенных навыков и возможна лишь при высокой работе рук и небольшом наклоне туловища по направлению движения. Кроме того, высокая работа рук увеличивает частоту движений и, соответственно, позволяет максимально повысить скорость бега.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1448" y="3435846"/>
            <a:ext cx="7270174" cy="1579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188595" y="492625"/>
            <a:ext cx="8433300" cy="2727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Техника дыхания при беге на длинные дистанции значительно отличается от подобных техник при беге трусцой. Для стайеров предпочтительно частое дыхание, которое эффективнее покрывает дефицит кислорода в организме. Кроме того, должно преобладать брюшное дыхание, которое способствует улучшенному кровообращению. Идеальный вариант, когда ритм дыхания полностью согласован с частотой шагов и работой рук.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452" y="3075806"/>
            <a:ext cx="7936125" cy="1942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2639850" y="42620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45833"/>
              <a:buFont typeface="Arial"/>
              <a:buNone/>
            </a:pPr>
            <a:r>
              <a:rPr lang="ru" sz="2400">
                <a:latin typeface="Lato"/>
                <a:ea typeface="Lato"/>
                <a:cs typeface="Lato"/>
                <a:sym typeface="Lato"/>
              </a:rPr>
              <a:t>Развитие выносливости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739650" y="1061600"/>
            <a:ext cx="7664700" cy="358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   Тренировка бегуна на длинные дистанции должна включать целый комплекс упражнений, способствующий развитию выносливости и скоростных качеств. Немаловажным является умение правильно выбирать тактику бега.</a:t>
            </a:r>
          </a:p>
          <a:p>
            <a:pPr lvl="0">
              <a:spcBef>
                <a:spcPts val="0"/>
              </a:spcBef>
              <a:buNone/>
            </a:pPr>
            <a:r>
              <a:rPr lang="ru"/>
              <a:t>   Для развития специальной выносливости используются интервальные тренировки и их разновидности: повторный, переменный, темповый бег. Общая черта всех этих занятий — чередование отрезков, которые преодолеваются с предельной скоростью и нагрузкой на организм, с пассивным отдыхом, спортивной ходьбой или бегом трусцой.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2915818" y="483518"/>
            <a:ext cx="5483785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Бег по дистанции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251520" y="1131590"/>
            <a:ext cx="8400000" cy="300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ru" dirty="0"/>
              <a:t>Техника бега на прямых отрезках дистанции несколько отличается от техники бега на виражах. Хорошая техника бега на дистанции может проявляться следующими основными чертами: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ru" dirty="0"/>
              <a:t> небольшой наклон туловища (4 — 5°) вперед;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ru" dirty="0"/>
              <a:t>плечевой пояс расслаблен;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ru" dirty="0"/>
              <a:t> лопатки немного сведены;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ru" dirty="0"/>
              <a:t> небольшой естественный прогиб в пояснице; 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ru" dirty="0"/>
              <a:t> Голова держится ровно, мышцы лица и шеи не напрягаются.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3128975" y="356325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/>
              <a:t>Бег по дистанции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528000" y="1061649"/>
            <a:ext cx="8323500" cy="357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Такая поза способствует оптимальному варианту бега, снимает излишнее напряжение мышц. Руки в беге согнуты в локтевых суставах под 90° , кисти слегка сжаты. Движения рук напоминают движения маятника, но при этом не следует поднимать плечи. Направления движений рук: 1) вперед—вовнутрь, кисть двигающейся вперед руки достигает примерно середины туловища (до грудины); 2) назад— кнаружи, не отводя руку далеко в сторону</a:t>
            </a:r>
          </a:p>
        </p:txBody>
      </p:sp>
      <p:pic>
        <p:nvPicPr>
          <p:cNvPr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6700" y="3190262"/>
            <a:ext cx="6705600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2822400" y="-164554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Финиширование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30571" y="339502"/>
            <a:ext cx="8652900" cy="380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В беге на средние и длинные дистанции бегуны обычно в конце выполняют финишный бросок или спурт, длина которого в среднем достигает 150 — 200 м в зависимости от дистанции и потенциальных возможностей бегуна. Техника бега во время финишного броска несколько меняется: увеличивается наклон туловища вперед, наблюдаются более активные движения рук. На последних метрах дистанции техника движений может расстроиться, так как наступает утомление. Влияние утомления прежде всего сказывается на скорости бега: снижается частота движений, увеличивается время опоры, снижается эффективность отталкивания и мощность отталкивания.</a:t>
            </a:r>
          </a:p>
        </p:txBody>
      </p:sp>
      <p:pic>
        <p:nvPicPr>
          <p:cNvPr id="175" name="Shape 1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2424" y="3867894"/>
            <a:ext cx="2438875" cy="1234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Shape 1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63888" y="3867894"/>
            <a:ext cx="2857500" cy="1154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Shape 17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9725" y="3867894"/>
            <a:ext cx="3249581" cy="1293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40</TotalTime>
  <Words>569</Words>
  <Application>Microsoft Office PowerPoint</Application>
  <PresentationFormat>Экран (16:9)</PresentationFormat>
  <Paragraphs>24</Paragraphs>
  <Slides>11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Lato</vt:lpstr>
      <vt:lpstr>Times New Roman</vt:lpstr>
      <vt:lpstr>Arial Black</vt:lpstr>
      <vt:lpstr>Главная</vt:lpstr>
      <vt:lpstr>«Длительный бег»</vt:lpstr>
      <vt:lpstr>Бег на длинные дистанции</vt:lpstr>
      <vt:lpstr>Техника бега на длинные дистанции</vt:lpstr>
      <vt:lpstr>Техника бега на длинные дистанции</vt:lpstr>
      <vt:lpstr>Презентация PowerPoint</vt:lpstr>
      <vt:lpstr>Развитие выносливости</vt:lpstr>
      <vt:lpstr>Бег по дистанции</vt:lpstr>
      <vt:lpstr>Бег по дистанции </vt:lpstr>
      <vt:lpstr>Финиширование</vt:lpstr>
      <vt:lpstr>Тестирование: 1. Кросс - это: а) бег по искусственной дорожке стадиона     б) бег с ускорением     в) бег по пересеченной местности     г) бег с барьерами    2. Чем измеряется длина разбега? а) рулеткой     б) "на глазок"     в) беговым шагом     г) ступнями    3. Отсутствие разминки перед соревнованиями (или перед основной нагрузкой в тренировке) чаще всего приводит к … а) экономии сил б) улучшению спортивного результата в) травмам    </vt:lpstr>
      <vt:lpstr>4. Какой старт используют в беге на длинные дистанции?            А) только высокий старт            Б) высокий и низкий старт            В) низкий старт  5. Бегуна на короткие дистанции называют…            А) Легкоатлетический молот            Б) Стайер            В) Спринтер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Бег на длинные дистанции</dc:title>
  <cp:lastModifiedBy>Admin</cp:lastModifiedBy>
  <cp:revision>12</cp:revision>
  <dcterms:modified xsi:type="dcterms:W3CDTF">2020-04-13T15:59:39Z</dcterms:modified>
</cp:coreProperties>
</file>