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7" r:id="rId10"/>
    <p:sldId id="269" r:id="rId11"/>
    <p:sldId id="263" r:id="rId12"/>
    <p:sldId id="264" r:id="rId13"/>
    <p:sldId id="265" r:id="rId14"/>
    <p:sldId id="270" r:id="rId15"/>
    <p:sldId id="271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155052-B56C-4BBA-AE5F-46E1BCB18A1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0D9E0A9-8616-4655-B715-B210475522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12121"/>
                </a:solidFill>
                <a:latin typeface="Roboto"/>
              </a:rPr>
              <a:t>Д</a:t>
            </a:r>
            <a:r>
              <a:rPr lang="ru-RU" b="0" i="0" dirty="0" smtClean="0">
                <a:solidFill>
                  <a:srgbClr val="212121"/>
                </a:solidFill>
                <a:effectLst/>
                <a:latin typeface="Roboto"/>
              </a:rPr>
              <a:t>ыхательная гимнастика </a:t>
            </a:r>
            <a:br>
              <a:rPr lang="ru-RU" b="0" i="0" dirty="0" smtClean="0">
                <a:solidFill>
                  <a:srgbClr val="212121"/>
                </a:solidFill>
                <a:effectLst/>
                <a:latin typeface="Roboto"/>
              </a:rPr>
            </a:br>
            <a:r>
              <a:rPr lang="ru-RU" b="0" i="0" dirty="0" smtClean="0">
                <a:solidFill>
                  <a:srgbClr val="212121"/>
                </a:solidFill>
                <a:effectLst/>
                <a:latin typeface="Roboto"/>
              </a:rPr>
              <a:t>А.С. Стрельниковой для дошкольников с ОВЗ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09120"/>
            <a:ext cx="4032448" cy="11296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 учитель-дефектолог</a:t>
            </a:r>
          </a:p>
          <a:p>
            <a:r>
              <a:rPr lang="ru-RU" dirty="0" smtClean="0"/>
              <a:t>Гришанина Е.А.</a:t>
            </a:r>
          </a:p>
          <a:p>
            <a:r>
              <a:rPr lang="ru-RU" dirty="0" smtClean="0"/>
              <a:t>ГБДОУ № 44 Кировского района г. Санкт-Петербурга, МДОУ № 26 Ломоносовского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292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 о вдохе! Нюхайте воздух!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Учимся </a:t>
            </a: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игре! Представьте себе, что вы остановились на ночлег в дремучем лесу, и вдруг откуда-то потянуло гарью, и вы яростно внюхиваетесь в воздух, чтобы определить, с какой стороны подстерегает вас опасность. Никакие упражнения не вернут вашим ноздрям естественной подвижности, свойственной первобытному охотнику и утраченной человеком городским за ненадобностью, однако стремиться к этому нужно.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9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выполняют разминку, прослушав стихотворение</a:t>
            </a:r>
            <a:r>
              <a:rPr lang="ru-RU" sz="19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сегодня так играем –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Нюхать воздух начинаем.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же пахнет? Не понять –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носиком вдыхать.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Вдох-вдох-вдох-вдох.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Гарью пахнет – ох-ох!</a:t>
            </a:r>
            <a:endParaRPr lang="ru-RU" sz="1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564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0" dirty="0" smtClean="0">
                <a:solidFill>
                  <a:srgbClr val="212121"/>
                </a:solidFill>
                <a:effectLst/>
                <a:latin typeface="Roboto"/>
                <a:ea typeface="+mn-ea"/>
                <a:cs typeface="+mn-cs"/>
              </a:rPr>
              <a:t>«Ладошки</a:t>
            </a:r>
            <a:r>
              <a:rPr lang="ru-RU" sz="2600" b="0" dirty="0">
                <a:solidFill>
                  <a:srgbClr val="212121"/>
                </a:solidFill>
                <a:effectLst/>
                <a:latin typeface="Roboto"/>
                <a:ea typeface="+mn-ea"/>
                <a:cs typeface="+mn-cs"/>
              </a:rPr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стоят, руки согнуты в локтях, ладошки смотрят вверх. Держать руки нужно перед собой. Делается короткий вдох, ладони ритмично сжимаются. Втягиваем воздух 4 раза шумно, активно, резко. Кулачки сжимаются также 4 раза. Отдыхаем 3–5 секунд, в этот момент происходит произвольный выдох. Повторяем серию вдохов и сжатий ладошек 24 раза (по 4 на один цикл</a:t>
            </a:r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18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поиграть в игру «Кошка ловит мышку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Подражать мы будем кошке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кулачки сожмем ладошки.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Запах мышки мы узнаем –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вдох не забываем.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Коготки мы выпускаем –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Мышку быстро мы поймаем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Повороты </a:t>
            </a: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наклоны головы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гопункт\Desktop\lado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2674986" cy="267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2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983480"/>
            <a:ext cx="8003232" cy="605760"/>
          </a:xfrm>
        </p:spPr>
        <p:txBody>
          <a:bodyPr/>
          <a:lstStyle/>
          <a:p>
            <a:r>
              <a:rPr lang="ru-RU" sz="2200" b="0" dirty="0" smtClean="0">
                <a:solidFill>
                  <a:srgbClr val="212121"/>
                </a:solidFill>
                <a:effectLst/>
                <a:latin typeface="Roboto"/>
                <a:ea typeface="+mn-ea"/>
                <a:cs typeface="+mn-cs"/>
              </a:rPr>
              <a:t>    «</a:t>
            </a:r>
            <a:r>
              <a:rPr lang="ru-RU" sz="2200" b="0" dirty="0">
                <a:solidFill>
                  <a:srgbClr val="212121"/>
                </a:solidFill>
                <a:effectLst/>
                <a:latin typeface="Roboto"/>
                <a:ea typeface="+mn-ea"/>
                <a:cs typeface="+mn-cs"/>
              </a:rPr>
              <a:t>Насос»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представляют перед собой насос для накачивания шин. Встают прямо, руки внизу. На счет раз округляем спину, расслабляем шею, голову опускаем, наклоняемся вниз. Одновременно с наклоном делаем короткий вдох, как будто качаем насос. В момент вдоха нужно сжать грудную клетку, согнуть спину так, чтобы она мешала расширению мышц груди от воздуха. Вдыхаем 4 раза без перерыва на выдох. На счет два выдыхаем, поднимаемся, выпрямляем спину, расслабляем мышцы груди. Отдыхаем 3–5 секунд. Цикл повторяется 24 или 12 раз (по 8 и 4 вдоха на каждый).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Логопункт\Desktop\nas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12976"/>
            <a:ext cx="23149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6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83480"/>
            <a:ext cx="8219256" cy="749776"/>
          </a:xfrm>
        </p:spPr>
        <p:txBody>
          <a:bodyPr>
            <a:normAutofit/>
          </a:bodyPr>
          <a:lstStyle/>
          <a:p>
            <a:r>
              <a:rPr lang="ru-RU" sz="2800" b="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«Погончики»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стоят, руки внизу вдоль тела. Нужно сжать кулаки. На вдохах (по 4) ладони резко разжимаются, как будто отталкивают от себя что-то неприятное. Руки при этом сохраняют положение вдоль тела. После каждого цикла отдыхаем и выдыхаем. Повторяем 24 раза.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Логопункт\Desktop\pogonch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48880"/>
            <a:ext cx="237626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65176" lvl="0" indent="-265176">
              <a:spcBef>
                <a:spcPts val="250"/>
              </a:spcBef>
            </a:pPr>
            <a:r>
              <a:rPr lang="ru-RU" sz="2800" b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«</a:t>
            </a:r>
            <a:r>
              <a:rPr lang="ru-RU" sz="2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Шаги»</a:t>
            </a:r>
            <a:br>
              <a:rPr lang="ru-RU" sz="2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сходное 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положение: ноги на ширине плеч, руки по швам, плечи прямые, мышцы спины расслаблены. Начинайте дышать, - взволнованно, заинтересованно, активно! Вдохи шумные – такие, чтобы было слышно на весь дом! – короткие, как молниеносный укол рапириста. Делайте носом втягивающие дыхательные движения. Не стесняйтесь шмыганья! Крылья носа не расширяются, а наоборот – сужаются. Убедитесь в том, что ноздри не неподвижны, а понемногу начинают «слушаться» вас.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Освоив этот способ дыхания – возможно, непривычный для подавляющего большинства – переходите к дыханию в движении. Начинаем ходьбу на месте! Чтобы «прочувствовать» дыхательную гимнастику Стрельниковой, делайте вдох на каждый шаг. Шаг левой –вдох. Шаг правой – вдох. Левой, правой… вдох, вдох. «А когда же выдыхать?» - спросите вы. «Отработанный воздух выйдет сам – без вашего участия. Не думайте о выдохе!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Шаги-вдохи 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Стрельниковой можно делать на месте, при ходьбе по комнате, если позволяет метраж, или даже переступая с левой ноги на правую – вперед-назад, вперед-назад. Главное, чтобы ваши движения были ритмичными и частыми.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дошкольного возраста выполнять это упражнение можно с помощью следующего стихотворения: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Аты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-баты, </a:t>
            </a:r>
            <a:r>
              <a:rPr lang="ru-RU" sz="1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аты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-баты.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сегодня мы солдаты.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Левой-правой мы шагаем.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F07F09"/>
              </a:buClr>
            </a:pP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воздух мы вдыхаем.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7F09"/>
              </a:buClr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380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«Ушки»</a:t>
            </a:r>
            <a:endParaRPr lang="ru-RU" sz="28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spcAft>
                <a:spcPts val="0"/>
              </a:spcAft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6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сходное </a:t>
            </a: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положение: ноги чуть уже ширины плеч, спина прямая, руки опущены, глаза смотрят вперед. Поочередно наклоняйте вначале к левому, потом – к правому плечам, как если бы вы хотели с укоризной сказать кому-то: «Ай-ай-ай! Как не стыдно!».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Вдох и наклон выполняются в маршевом ритме (иди в размеренном ритме ходьбы на месте).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Короткий и шумный вдох носом производится одновременно с каждым покачиванием головой. Выполняя упражнение, следите за тем, чтобы плечи оставались неподвижными. Не разрывайте целостность упражнения: соблюдайте одновременность вдохов и наклонов влево-вправо, не останавливайте голову посредине движения, не затягивайте вдох, не думайте о выдохе – легкие «разгрузятся» самостоятельно, при этом лучше всего выдыхать ртом.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 должны сделать не менее 96 движений-вдохов за один урок.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Детям дошкольного возраста освоение этого упражнения предлагается в виде игры в «Старшего брата».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Головою покачаем –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Влево-вправо наклоняем.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Будто говорим братишке –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«Ай-ай-ай, как не стыдно!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Ты зачем порвал все книжки?»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Плечи мы не поднимаем –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6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Воздух носиком вдыхаем.</a:t>
            </a:r>
            <a:endParaRPr lang="ru-RU" sz="6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952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</a:t>
            </a:r>
            <a:b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 Стрельниковой для дошкольников с 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 как </a:t>
            </a:r>
            <a:r>
              <a:rPr lang="ru-RU" sz="2000" dirty="0" err="1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технология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400" b="0" i="0" dirty="0" smtClean="0">
                <a:solidFill>
                  <a:srgbClr val="212121"/>
                </a:solidFill>
                <a:effectLst/>
                <a:latin typeface="Roboto"/>
              </a:rPr>
              <a:t>	</a:t>
            </a:r>
            <a:r>
              <a:rPr lang="ru-RU" sz="1700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Автором уникальной методики дыхательной гимнастики, оказывающей положительное влияние на весь организм, является Александра </a:t>
            </a:r>
            <a:r>
              <a:rPr lang="ru-RU" sz="1700" b="0" i="0" dirty="0" err="1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Северовна</a:t>
            </a:r>
            <a:r>
              <a:rPr lang="ru-RU" sz="1700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Стрельникова.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Цель: выявление 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внедрение организационно-педагогических условий использования дыхательной гимнастики с детьми дошкольного возраста в систему 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дошкольном учреждении.</a:t>
            </a:r>
            <a:endParaRPr lang="ru-RU" sz="1700" b="0" i="0" dirty="0" smtClean="0">
              <a:solidFill>
                <a:srgbClr val="21212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здоровья детей. Формирование 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 необходимых 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двигательных умений и навыков ребёнка в соответствии с 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индивидуальными 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особенностями, развития и физических качеств. Создание условий для реализации потребности детей в двигательной 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ru-RU" sz="17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комфортного психологического состояния.</a:t>
            </a:r>
            <a:endParaRPr lang="ru-RU" sz="1700" b="0" i="0" dirty="0" smtClean="0">
              <a:solidFill>
                <a:srgbClr val="21212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Целевая группа: обучающие с умеренной умственной отсталостью, с ЗПР, со сложным дефектом, с </a:t>
            </a:r>
            <a:r>
              <a:rPr lang="ru-RU" sz="1700" b="0" i="0" dirty="0" err="1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логоневрозами</a:t>
            </a:r>
            <a:r>
              <a:rPr lang="ru-RU" sz="1700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 ЗРР.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Логопункт\Desktop\deti_dish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32956"/>
            <a:ext cx="2808312" cy="155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5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А. Н. Стрельниковой не требует больших помещений и энергетических сил от человека, легка в освоении </a:t>
            </a: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лечении заикания.   Поэтому проблема  адаптации данной дыхательной гимнастики для детей дошкольного возраста приобретает актуальность в современной действительности.</a:t>
            </a:r>
          </a:p>
          <a:p>
            <a:pPr>
              <a:buClr>
                <a:srgbClr val="F07F09"/>
              </a:buClr>
            </a:pPr>
            <a:r>
              <a:rPr lang="ru-RU" sz="1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на вдохе. Его нужно делать носом, резко и коротко. Одновременно стараться сжимать грудную клетку с помощью нагибаний, поворотов, как бы мешать вдоху. Организм реагирует мгновенно. Клетки быстро поглощают полученный кислород. Раздражаются рецепторы носа, активизируют работу органов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Clr>
                <a:srgbClr val="F07F09"/>
              </a:buClr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методика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Стрельниковой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снижение дыхательного объема и накопление в организме ионов углекислого газа. А это отлично стимулирует защитные свойства организма.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9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дыхательных упражнений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764704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</a:t>
            </a: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дыхания;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дыхания;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вдохи–выдохи с физическими нагрузками;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 в состояние покоя.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Нужно делать точное число вдохов – 96. Оптимальная частота – 60–70 за 1 минуту.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добиться учащения сердечного ритма за счет увеличения количества вдохов за минуту, активных движений руками, мышцами грудной клетки.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Вдохи резкие, короткие, через нос, выдохи произвольные.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08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985590"/>
            <a:ext cx="8075240" cy="603650"/>
          </a:xfrm>
        </p:spPr>
        <p:txBody>
          <a:bodyPr/>
          <a:lstStyle/>
          <a:p>
            <a:r>
              <a:rPr lang="ru-RU" sz="2400" dirty="0" smtClean="0">
                <a:solidFill>
                  <a:srgbClr val="21212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</a:t>
            </a:r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правила гимнастики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Выполнять дыхательные упражнения по методу Стрельниковой нужно, строго соблюдая правила вдоха и выдоха. </a:t>
            </a:r>
          </a:p>
          <a:p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занятий: сформировать навык правильного насыщения организма кислородом.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Вдыхать нужно только через нос.</a:t>
            </a:r>
          </a:p>
          <a:p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вбирается быстро, резко, коротко. Для упрощения процесса делайте вдох шумно.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 посылается глубоко. Вдох делается часто, каждую секунду.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Разбейте </a:t>
            </a:r>
            <a:r>
              <a:rPr lang="ru-RU" b="0" i="0" dirty="0" err="1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стрельниковскую</a:t>
            </a:r>
            <a:r>
              <a:rPr lang="ru-RU" b="0" i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сотню (96 вдохов–выдохов) на циклы. Для детей – по 4 вдоха. То есть малыши вдыхают по 4 раза каждую секунду, отдыхают 3–5 секунд, потом продолжают гимнастику опять, делая всего 24 цикла. Перерыв тот же.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827584" y="902093"/>
            <a:ext cx="280403" cy="30128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4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848872" cy="63408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гимнастики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05342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Выдох делается произвольно через рот или нос. В момент выталкивания воздуха думать о выдохе не нужно. Он проходит самостоятельно.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Одновременно с дыханием совершаются движения руками, грудной клеткой, головой. Набор физических нагрузок зависит от упражнения и возраста ребенка.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Мышцы на вдохе должны напрягаться, сопротивляться потоку кислорода. Это основное правило для зарядки по Стрельниковой.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выдохе грудная клетка расслабляется.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Делать зарядку можно стоя, лежа, сидя.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2385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67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983480"/>
            <a:ext cx="7499176" cy="749776"/>
          </a:xfrm>
        </p:spPr>
        <p:txBody>
          <a:bodyPr/>
          <a:lstStyle/>
          <a:p>
            <a:r>
              <a:rPr lang="ru-RU" sz="2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Важно!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занятиях с детьми нужно отработать навык сжатия грудной клетки. Малыши с рождения привыкли надувать грудь при вдохе. По Стрельниковой, она расширяется после выхода воздуха. Это самый сложный момент, но основополагающий.</a:t>
            </a:r>
          </a:p>
          <a:p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sz="72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музыки можно использовать ритмичные стихотворения. Читайте громко, отстукивайте темп ладошкой или шагами. Каждый шаг — вдох, остановились (пауза) — выдох</a:t>
            </a:r>
            <a:r>
              <a:rPr lang="ru-RU" sz="72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72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72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занятий выбирайте упражнения с учетом проблем со здоровьем у детей. На групповых выполняйте любые из предложенных</a:t>
            </a:r>
            <a:r>
              <a:rPr lang="ru-RU" sz="72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72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упрощения выстраивания хода занятий, быстрого усвоения ребенком методики выполнения упражнений нужно скачать картинки, схемы, подробные инструкции в Сети. Имейте их под рукой в процессе урока, изучайте и пробуйте выполнить в спокойной обстановке до начала апробирования метода.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6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983480"/>
            <a:ext cx="7715200" cy="533752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Рекомендации!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гимнастикой по Стрельниковой можно детям с 3–4 </a:t>
            </a:r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</a:p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зарядку в группе, семьей. </a:t>
            </a:r>
            <a:endParaRPr lang="ru-RU" sz="18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Регулярность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залог успеха. Уделяйте упражнениям 5–10 минут ежедневно для профилактики ОРЗ, для хорошего самочувствия; по 40 минут – с целью вылечить заболевание, </a:t>
            </a:r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наладить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психосоматическое состояние. </a:t>
            </a:r>
            <a:endParaRPr lang="ru-RU" sz="18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разминки. </a:t>
            </a:r>
            <a:endParaRPr lang="ru-RU" sz="18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Включайте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марш, мелодию в ритме строевого шага. </a:t>
            </a:r>
            <a:endParaRPr lang="ru-RU" sz="1800" dirty="0" smtClean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Придерживайтесь </a:t>
            </a:r>
            <a:r>
              <a:rPr lang="ru-RU" sz="18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носового дыхания в повседневной жизни, вне занятий гимнастикой.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6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836712"/>
            <a:ext cx="7272808" cy="3803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вариант дыхательного комплекса на одном занятии состоит из трех этапов:</a:t>
            </a:r>
            <a:endParaRPr lang="ru-RU" dirty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разминка; </a:t>
            </a:r>
          </a:p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базовых упражнений (3–4); </a:t>
            </a:r>
          </a:p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  <a:p>
            <a:pPr lvl="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 состоит из основных упражнений: «Насос», «Ладошки» и «Погончики</a:t>
            </a:r>
            <a:r>
              <a:rPr lang="ru-RU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«Шаги»  </a:t>
            </a:r>
            <a:endParaRPr lang="ru-RU" dirty="0">
              <a:solidFill>
                <a:srgbClr val="2121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выполняются стоя, в хорошем ритме под музыку. Следите за темпом и глубиной вдохов, выдох дети делают из рта или носа, по желанию. Для малышей 3–7 лет достаточно проводить по 4 вдоха на 24 дыхательных цикла.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7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258</TotalTime>
  <Words>1170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Дыхательная гимнастика  А.С. Стрельниковой для дошкольников с ОВЗ  </vt:lpstr>
      <vt:lpstr>Дыхательная гимнастика  А.С. Стрельниковой для дошкольников с ОВЗ как здоровьесберегающая  технология </vt:lpstr>
      <vt:lpstr>Описание</vt:lpstr>
      <vt:lpstr>Принципы дыхательных упражнений</vt:lpstr>
      <vt:lpstr>Основные правила гимнастики</vt:lpstr>
      <vt:lpstr>Основные правила гимнастики</vt:lpstr>
      <vt:lpstr>Важно!</vt:lpstr>
      <vt:lpstr>Рекомендации!</vt:lpstr>
      <vt:lpstr>Презентация PowerPoint</vt:lpstr>
      <vt:lpstr>разминка</vt:lpstr>
      <vt:lpstr>«Ладошки»</vt:lpstr>
      <vt:lpstr>    «Насос»</vt:lpstr>
      <vt:lpstr>«Погончики»</vt:lpstr>
      <vt:lpstr>       «Шаги» </vt:lpstr>
      <vt:lpstr>       «Ушки»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Дыхательная гимнастика  А.С. Стрельниковой для дошкольников с ОВЗ</dc:title>
  <dc:creator>Логопункт</dc:creator>
  <cp:lastModifiedBy>Логопункт</cp:lastModifiedBy>
  <cp:revision>19</cp:revision>
  <cp:lastPrinted>2020-11-19T11:35:46Z</cp:lastPrinted>
  <dcterms:created xsi:type="dcterms:W3CDTF">2020-11-12T11:24:54Z</dcterms:created>
  <dcterms:modified xsi:type="dcterms:W3CDTF">2020-11-19T11:48:50Z</dcterms:modified>
</cp:coreProperties>
</file>