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04.12.2020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04.12.2020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04.12.2020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04.12.2020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err="1" smtClean="0"/>
              <a:t>Физминутки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«Осень»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2550" y="2174875"/>
            <a:ext cx="2609488" cy="3951288"/>
          </a:xfrm>
        </p:spPr>
      </p:pic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" name="Объект 7"/>
          <p:cNvPicPr>
            <a:picLocks noGrp="1" noChangeAspect="1"/>
          </p:cNvPicPr>
          <p:nvPr>
            <p:ph sz="quarter" idx="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3254" y="2174875"/>
            <a:ext cx="2505317" cy="3951288"/>
          </a:xfrm>
        </p:spPr>
      </p:pic>
    </p:spTree>
    <p:extLst>
      <p:ext uri="{BB962C8B-B14F-4D97-AF65-F5344CB8AC3E}">
        <p14:creationId xmlns:p14="http://schemas.microsoft.com/office/powerpoint/2010/main" val="3592325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8220" y="1600200"/>
            <a:ext cx="2996560" cy="4525963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78226" y="1600200"/>
            <a:ext cx="2978548" cy="4525963"/>
          </a:xfrm>
        </p:spPr>
      </p:pic>
    </p:spTree>
    <p:extLst>
      <p:ext uri="{BB962C8B-B14F-4D97-AF65-F5344CB8AC3E}">
        <p14:creationId xmlns:p14="http://schemas.microsoft.com/office/powerpoint/2010/main" val="24887152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9336" y="1600200"/>
            <a:ext cx="3014327" cy="4525963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48946" y="1600200"/>
            <a:ext cx="2837108" cy="4525963"/>
          </a:xfrm>
        </p:spPr>
      </p:pic>
    </p:spTree>
    <p:extLst>
      <p:ext uri="{BB962C8B-B14F-4D97-AF65-F5344CB8AC3E}">
        <p14:creationId xmlns:p14="http://schemas.microsoft.com/office/powerpoint/2010/main" val="6127529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4228" y="1600200"/>
            <a:ext cx="2984544" cy="4525963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48946" y="1600200"/>
            <a:ext cx="2837108" cy="4525963"/>
          </a:xfrm>
        </p:spPr>
      </p:pic>
    </p:spTree>
    <p:extLst>
      <p:ext uri="{BB962C8B-B14F-4D97-AF65-F5344CB8AC3E}">
        <p14:creationId xmlns:p14="http://schemas.microsoft.com/office/powerpoint/2010/main" val="386160761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</Words>
  <Application>Microsoft Office PowerPoint</Application>
  <PresentationFormat>Экран (4:3)</PresentationFormat>
  <Paragraphs>1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Физминутки «Осень»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Физминутки «Осень»</dc:title>
  <dc:creator>Грант Строй</dc:creator>
  <cp:lastModifiedBy>Грант Строй</cp:lastModifiedBy>
  <cp:revision>1</cp:revision>
  <dcterms:created xsi:type="dcterms:W3CDTF">2020-12-04T05:48:32Z</dcterms:created>
  <dcterms:modified xsi:type="dcterms:W3CDTF">2020-12-04T05:50:59Z</dcterms:modified>
</cp:coreProperties>
</file>