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9" r:id="rId4"/>
    <p:sldId id="270" r:id="rId5"/>
    <p:sldId id="271" r:id="rId6"/>
    <p:sldId id="273" r:id="rId7"/>
    <p:sldId id="274" r:id="rId8"/>
    <p:sldId id="275" r:id="rId9"/>
    <p:sldId id="276" r:id="rId10"/>
    <p:sldId id="278" r:id="rId11"/>
    <p:sldId id="279" r:id="rId12"/>
    <p:sldId id="280" r:id="rId13"/>
    <p:sldId id="281" r:id="rId14"/>
    <p:sldId id="28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9" d="100"/>
          <a:sy n="69" d="100"/>
        </p:scale>
        <p:origin x="3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BC67-27BB-4907-AA54-C22AFB1E5E92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701C-8649-4661-9D50-D060CF93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BC67-27BB-4907-AA54-C22AFB1E5E92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701C-8649-4661-9D50-D060CF93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BC67-27BB-4907-AA54-C22AFB1E5E92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701C-8649-4661-9D50-D060CF93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BC67-27BB-4907-AA54-C22AFB1E5E92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701C-8649-4661-9D50-D060CF93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BC67-27BB-4907-AA54-C22AFB1E5E92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701C-8649-4661-9D50-D060CF93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BC67-27BB-4907-AA54-C22AFB1E5E92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701C-8649-4661-9D50-D060CF93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BC67-27BB-4907-AA54-C22AFB1E5E92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701C-8649-4661-9D50-D060CF93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BC67-27BB-4907-AA54-C22AFB1E5E92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701C-8649-4661-9D50-D060CF93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BC67-27BB-4907-AA54-C22AFB1E5E92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701C-8649-4661-9D50-D060CF93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BC67-27BB-4907-AA54-C22AFB1E5E92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701C-8649-4661-9D50-D060CF93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BC67-27BB-4907-AA54-C22AFB1E5E92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F701C-8649-4661-9D50-D060CF93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2000">
              <a:srgbClr val="6A95C7"/>
            </a:gs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CBC67-27BB-4907-AA54-C22AFB1E5E92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F701C-8649-4661-9D50-D060CF937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251520" y="332656"/>
            <a:ext cx="8460432" cy="110244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Озера Карелии 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251520" y="1556792"/>
            <a:ext cx="2890838" cy="456882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000" b="1" dirty="0" smtClean="0"/>
          </a:p>
          <a:p>
            <a:pPr algn="ctr">
              <a:buNone/>
            </a:pPr>
            <a:endParaRPr lang="ru-RU" sz="2000" b="1" dirty="0"/>
          </a:p>
          <a:p>
            <a:pPr algn="ctr">
              <a:buNone/>
            </a:pPr>
            <a:endParaRPr lang="ru-RU" sz="2000" b="1" dirty="0" smtClean="0"/>
          </a:p>
          <a:p>
            <a:pPr algn="ctr">
              <a:buNone/>
            </a:pPr>
            <a:endParaRPr lang="ru-RU" sz="2000" b="1" dirty="0"/>
          </a:p>
          <a:p>
            <a:pPr algn="ctr">
              <a:buNone/>
            </a:pPr>
            <a:r>
              <a:rPr lang="ru-RU" sz="2000" b="1" dirty="0" smtClean="0"/>
              <a:t>Работа по географии</a:t>
            </a:r>
          </a:p>
          <a:p>
            <a:pPr algn="ctr">
              <a:buNone/>
            </a:pPr>
            <a:r>
              <a:rPr lang="ru-RU" sz="2000" b="1" dirty="0" smtClean="0"/>
              <a:t>Выполнил: ученик 8Г класса </a:t>
            </a:r>
            <a:r>
              <a:rPr lang="ru-RU" sz="2000" b="1" dirty="0" err="1" smtClean="0"/>
              <a:t>Куляпин</a:t>
            </a:r>
            <a:r>
              <a:rPr lang="ru-RU" sz="2000" b="1" dirty="0" smtClean="0"/>
              <a:t> Петр</a:t>
            </a:r>
          </a:p>
          <a:p>
            <a:pPr algn="ctr">
              <a:buNone/>
            </a:pPr>
            <a:r>
              <a:rPr lang="ru-RU" sz="2000" b="1" dirty="0" smtClean="0"/>
              <a:t>МБОУ СОШ №2</a:t>
            </a:r>
          </a:p>
          <a:p>
            <a:pPr algn="ctr">
              <a:buNone/>
            </a:pPr>
            <a:endParaRPr lang="ru-RU" sz="2000" b="1" dirty="0" smtClean="0"/>
          </a:p>
        </p:txBody>
      </p:sp>
      <p:pic>
        <p:nvPicPr>
          <p:cNvPr id="1026" name="Picture 2" descr="C:\Users\Пользователь\Desktop\карелия\Karelia-vid_0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91880" y="1844824"/>
            <a:ext cx="5232644" cy="375098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Очень живописны маленькие лесные озёра, называемые здесь ламбами или ламбушками. В некоторых вода имеет коричневато-рыжий оттенок, на полметра дна уже не видно. В иных – вода кристально-прозрачная, кажется, руку протяни и достанешь дно.. Здесь тихо, спокойно, не бывает высоких волн.</a:t>
            </a:r>
            <a:endParaRPr lang="ru-RU" sz="1600" b="1" dirty="0"/>
          </a:p>
        </p:txBody>
      </p:sp>
      <p:pic>
        <p:nvPicPr>
          <p:cNvPr id="17410" name="Picture 2" descr="C:\Users\Пользователь\Desktop\карелия\озеро ламбушка в карелии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1700808"/>
            <a:ext cx="6524644" cy="464337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560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Паанаярве – типичное тектоническое озеро, вытянувшееся узкой лентой (ширина-1,5км, длина – 24км) среди сопок северо-западной Карелии .Его глубина – 131метр. Это карельский Байкал.</a:t>
            </a:r>
            <a:endParaRPr lang="ru-RU" sz="1600" b="1" dirty="0"/>
          </a:p>
        </p:txBody>
      </p:sp>
      <p:pic>
        <p:nvPicPr>
          <p:cNvPr id="18434" name="Picture 2" descr="C:\Users\Пользователь\Desktop\карелия\паанаярви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412776"/>
            <a:ext cx="7305342" cy="486718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Сямозеро – одно из крупнейших озёр южной Карелии. Его название сохранило имя племени саамов, некогда жившего на этих берегах.</a:t>
            </a:r>
            <a:endParaRPr lang="ru-RU" sz="1600" b="1" dirty="0"/>
          </a:p>
        </p:txBody>
      </p:sp>
      <p:pic>
        <p:nvPicPr>
          <p:cNvPr id="19458" name="Picture 2" descr="C:\Users\Пользователь\Desktop\карелия\сямозеро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1340768"/>
            <a:ext cx="6840760" cy="513057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Онежское озеро, Онего – второе по величине пресноводное озеро Европы. Его максимальная глубина – 127 метров. Озеро имеет ледниково-тектоническое происхождение. В него впадает 50 рек, а вытекает одна только Свирь. На море часты штормы. Высота волн при этом достигает 2,5 метров.</a:t>
            </a:r>
            <a:endParaRPr lang="ru-RU" sz="1600" b="1" dirty="0"/>
          </a:p>
        </p:txBody>
      </p:sp>
      <p:pic>
        <p:nvPicPr>
          <p:cNvPr id="20482" name="Picture 2" descr="C:\Users\Пользователь\Desktop\карелия\первый лёд на онежском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1628800"/>
            <a:ext cx="5910844" cy="480748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люблю Карелию картинк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46901">
            <a:off x="1214384" y="1254937"/>
            <a:ext cx="2908920" cy="396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 rot="19571428">
            <a:off x="4834532" y="1821808"/>
            <a:ext cx="10343384" cy="1417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4" descr="Картинки по запросу люблю Карелию картин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71428">
            <a:off x="4616418" y="1136160"/>
            <a:ext cx="4022427" cy="1795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0856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Республика Карелия - край воды, скал и белых ночей, одно из красивейших мест России, расположена на северо-западе нашей страны, на Карельском перешейке. Административный центр – город Петрозаводск.</a:t>
            </a:r>
            <a:endParaRPr lang="ru-RU" sz="2000" b="1" dirty="0"/>
          </a:p>
        </p:txBody>
      </p:sp>
      <p:pic>
        <p:nvPicPr>
          <p:cNvPr id="2050" name="Picture 2" descr="C:\Users\Пользователь\Desktop\карелия\Karelia-vid_0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700808"/>
            <a:ext cx="8252128" cy="415607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1" y="273050"/>
            <a:ext cx="2818655" cy="4196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Рельеф</a:t>
            </a: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1" y="764704"/>
            <a:ext cx="2890664" cy="5361459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/>
              <a:t>Карелия расположена  на равнине, в пределах Балтийского щита. Скальные выступы имеют очень древний возраст: архейский и протерозойский.</a:t>
            </a:r>
          </a:p>
          <a:p>
            <a:pPr algn="just"/>
            <a:r>
              <a:rPr lang="ru-RU" sz="1600" b="1" dirty="0" smtClean="0"/>
              <a:t>  В кайнозойскую эру над рельефом поработал древний ледник. </a:t>
            </a:r>
          </a:p>
          <a:p>
            <a:pPr algn="just"/>
            <a:r>
              <a:rPr lang="ru-RU" sz="1600" b="1" dirty="0" smtClean="0"/>
              <a:t>Территория Карелии поднимается  на 300-400метров над уровнем моря,  но преобладают высоты от 100 до 300 метров. Но склоны возвышенностей крутые, насыщенные крупными обломками. Это придаёт рельефу характер горного. Здешние места иногда называют Карельской Швейцарией.</a:t>
            </a:r>
            <a:endParaRPr lang="ru-RU" sz="1600" b="1" dirty="0"/>
          </a:p>
        </p:txBody>
      </p:sp>
      <p:pic>
        <p:nvPicPr>
          <p:cNvPr id="15362" name="Picture 2" descr="C:\Users\Пользователь\Desktop\карелия\карельское озеро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63888" y="332656"/>
            <a:ext cx="5187578" cy="583264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1600" b="1" dirty="0" smtClean="0"/>
              <a:t>По берегам рек и озёр часто встречаются огромные валуны, принесённые сюда древним ледником. На них, как правило, нет острых углов, они обработаны и сглажены.</a:t>
            </a:r>
            <a:endParaRPr lang="ru-RU" sz="1600" b="1" dirty="0"/>
          </a:p>
        </p:txBody>
      </p:sp>
      <p:pic>
        <p:nvPicPr>
          <p:cNvPr id="7170" name="Picture 2" descr="C:\Users\Пользователь\Desktop\карелия\валун на берегу озер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1556792"/>
            <a:ext cx="6192688" cy="464451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На берегах Ладожского и Онежского озёр весьма своеобразный рельеф. Здесь много узких заливов и бухт. Склоны несут на себе следы ледниковой обработки в виде сглаженных поверхностей. Это «бараньи лбы» и «курчавые скалы» (скопления мелких «бараньих лбов»).</a:t>
            </a:r>
            <a:endParaRPr lang="ru-RU" sz="1600" b="1" dirty="0"/>
          </a:p>
        </p:txBody>
      </p:sp>
      <p:pic>
        <p:nvPicPr>
          <p:cNvPr id="8194" name="Picture 2" descr="C:\Users\Пользователь\Desktop\карелия\бараньи лбы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1484784"/>
            <a:ext cx="5922018" cy="465989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Реки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800" b="1" dirty="0" smtClean="0"/>
              <a:t>В Карелии около 27 тысяч рек. Реки с многочисленными препятствиями: порогами, перекатами, падунами, водопадами. Это мечта для водных туристов. Здесь можно подобрать маршрут любой сложности.</a:t>
            </a:r>
            <a:endParaRPr lang="ru-RU" sz="1800" b="1" dirty="0"/>
          </a:p>
        </p:txBody>
      </p:sp>
      <p:pic>
        <p:nvPicPr>
          <p:cNvPr id="12290" name="Picture 2" descr="C:\Users\Пользователь\Desktop\карелия\порог ойнегайне прохождение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1628800"/>
            <a:ext cx="6698330" cy="447671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323528" y="260648"/>
            <a:ext cx="3008313" cy="116205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Водопад Кивач на реке Суна.</a:t>
            </a:r>
            <a:endParaRPr lang="ru-RU" sz="24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395536" y="1772816"/>
            <a:ext cx="3008313" cy="46910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/>
              <a:t>Кивач – самый  знаменитый водопад Карелии. Высота его10,7 метров.</a:t>
            </a:r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 А между тем в Карелии есть и более высокие водопады. </a:t>
            </a:r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Кивакка  12 метров – на реке Оланге, </a:t>
            </a:r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Куми 13,6м на реке Войнице, </a:t>
            </a:r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Большой Падун 18 м на Винче.</a:t>
            </a:r>
            <a:endParaRPr lang="ru-RU" sz="1600" b="1" dirty="0"/>
          </a:p>
        </p:txBody>
      </p:sp>
      <p:pic>
        <p:nvPicPr>
          <p:cNvPr id="11266" name="Picture 2" descr="C:\Users\Пользователь\Desktop\карелия\кивач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07904" y="332656"/>
            <a:ext cx="4643470" cy="618742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603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 ОЗЁРА</a:t>
            </a:r>
            <a:br>
              <a:rPr lang="ru-RU" sz="2800" b="1" dirty="0" smtClean="0"/>
            </a:br>
            <a:r>
              <a:rPr lang="ru-RU" sz="1800" b="1" dirty="0" smtClean="0"/>
              <a:t> В Карелии свыше 61 тысячи озёр, имеющих в основном ледниковое происхождение. По количеству озёр на 1тыс. км² площади Карелия занимает первое место среди регионов планеты.</a:t>
            </a:r>
            <a:endParaRPr lang="ru-RU" sz="1800" b="1" dirty="0"/>
          </a:p>
        </p:txBody>
      </p:sp>
      <p:pic>
        <p:nvPicPr>
          <p:cNvPr id="13314" name="Picture 2" descr="C:\Users\Пользователь\Desktop\карелия\Karelia-vid_0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1556792"/>
            <a:ext cx="6826864" cy="478683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60350"/>
            <a:ext cx="8229600" cy="1143000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Ладожское озеро –Ладога. Древнее название – Нево. Это крупнейшее пресноводное озеро Европы. Максимальная глубина – 230м.Имеет ледниково-тектоническое происхождение. Впадает 35 рек, а вытекает только одна Нева. По Ладоге проходил путь «из варяг в греки», из Скандинавии в Византию.</a:t>
            </a:r>
            <a:endParaRPr lang="ru-RU" sz="1600" b="1" dirty="0"/>
          </a:p>
        </p:txBody>
      </p:sp>
      <p:pic>
        <p:nvPicPr>
          <p:cNvPr id="14338" name="Picture 2" descr="C:\Users\Пользователь\Desktop\карелия\берег ладожского озер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664" y="1556792"/>
            <a:ext cx="6396203" cy="479715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449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Arial Black</vt:lpstr>
      <vt:lpstr>Calibri</vt:lpstr>
      <vt:lpstr>Тема Office</vt:lpstr>
      <vt:lpstr>Озера Карелии </vt:lpstr>
      <vt:lpstr>Республика Карелия - край воды, скал и белых ночей, одно из красивейших мест России, расположена на северо-западе нашей страны, на Карельском перешейке. Административный центр – город Петрозаводск.</vt:lpstr>
      <vt:lpstr>Рельеф</vt:lpstr>
      <vt:lpstr>По берегам рек и озёр часто встречаются огромные валуны, принесённые сюда древним ледником. На них, как правило, нет острых углов, они обработаны и сглажены.</vt:lpstr>
      <vt:lpstr>На берегах Ладожского и Онежского озёр весьма своеобразный рельеф. Здесь много узких заливов и бухт. Склоны несут на себе следы ледниковой обработки в виде сглаженных поверхностей. Это «бараньи лбы» и «курчавые скалы» (скопления мелких «бараньих лбов»).</vt:lpstr>
      <vt:lpstr>Реки В Карелии около 27 тысяч рек. Реки с многочисленными препятствиями: порогами, перекатами, падунами, водопадами. Это мечта для водных туристов. Здесь можно подобрать маршрут любой сложности.</vt:lpstr>
      <vt:lpstr>Водопад Кивач на реке Суна.</vt:lpstr>
      <vt:lpstr> ОЗЁРА  В Карелии свыше 61 тысячи озёр, имеющих в основном ледниковое происхождение. По количеству озёр на 1тыс. км² площади Карелия занимает первое место среди регионов планеты.</vt:lpstr>
      <vt:lpstr>Ладожское озеро –Ладога. Древнее название – Нево. Это крупнейшее пресноводное озеро Европы. Максимальная глубина – 230м.Имеет ледниково-тектоническое происхождение. Впадает 35 рек, а вытекает только одна Нева. По Ладоге проходил путь «из варяг в греки», из Скандинавии в Византию.</vt:lpstr>
      <vt:lpstr>Очень живописны маленькие лесные озёра, называемые здесь ламбами или ламбушками. В некоторых вода имеет коричневато-рыжий оттенок, на полметра дна уже не видно. В иных – вода кристально-прозрачная, кажется, руку протяни и достанешь дно.. Здесь тихо, спокойно, не бывает высоких волн.</vt:lpstr>
      <vt:lpstr>Паанаярве – типичное тектоническое озеро, вытянувшееся узкой лентой (ширина-1,5км, длина – 24км) среди сопок северо-западной Карелии .Его глубина – 131метр. Это карельский Байкал.</vt:lpstr>
      <vt:lpstr>Сямозеро – одно из крупнейших озёр южной Карелии. Его название сохранило имя племени саамов, некогда жившего на этих берегах.</vt:lpstr>
      <vt:lpstr>Онежское озеро, Онего – второе по величине пресноводное озеро Европы. Его максимальная глубина – 127 метров. Озеро имеет ледниково-тектоническое происхождение. В него впадает 50 рек, а вытекает одна только Свирь. На море часты штормы. Высота волн при этом достигает 2,5 метров.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КАРЕЛИЯ Вода и камень…</dc:title>
  <dc:creator>мама</dc:creator>
  <cp:lastModifiedBy>Microsoft</cp:lastModifiedBy>
  <cp:revision>7</cp:revision>
  <dcterms:created xsi:type="dcterms:W3CDTF">2012-11-24T13:53:11Z</dcterms:created>
  <dcterms:modified xsi:type="dcterms:W3CDTF">2017-01-22T18:23:53Z</dcterms:modified>
</cp:coreProperties>
</file>