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A556711-F55E-44BF-A68A-41C5278B799A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2F13736-19A8-455E-AF91-2B90BE3B1AC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068960"/>
            <a:ext cx="4572000" cy="13687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68952" cy="2438399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 smtClean="0">
                <a:latin typeface="Impact" panose="020B0806030902050204" pitchFamily="34" charset="0"/>
              </a:rPr>
              <a:t>I </a:t>
            </a:r>
            <a:r>
              <a:rPr lang="ru-RU" sz="4800" i="1" dirty="0" smtClean="0">
                <a:latin typeface="Impact" panose="020B0806030902050204" pitchFamily="34" charset="0"/>
              </a:rPr>
              <a:t>научно-практическая конференция </a:t>
            </a:r>
            <a:br>
              <a:rPr lang="ru-RU" sz="4800" i="1" dirty="0" smtClean="0">
                <a:latin typeface="Impact" panose="020B0806030902050204" pitchFamily="34" charset="0"/>
              </a:rPr>
            </a:br>
            <a:r>
              <a:rPr lang="ru-RU" sz="4800" i="1" dirty="0" smtClean="0">
                <a:latin typeface="Impact" panose="020B0806030902050204" pitchFamily="34" charset="0"/>
              </a:rPr>
              <a:t>«</a:t>
            </a:r>
            <a:r>
              <a:rPr lang="ru-RU" sz="4800" i="1" dirty="0">
                <a:latin typeface="Impact" panose="020B0806030902050204" pitchFamily="34" charset="0"/>
              </a:rPr>
              <a:t>Р</a:t>
            </a:r>
            <a:r>
              <a:rPr lang="ru-RU" sz="4800" i="1" dirty="0" smtClean="0">
                <a:latin typeface="Impact" panose="020B0806030902050204" pitchFamily="34" charset="0"/>
              </a:rPr>
              <a:t>одник знаний»</a:t>
            </a:r>
            <a:endParaRPr lang="ru-RU" sz="4800" i="1" dirty="0"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904029"/>
            <a:ext cx="5242931" cy="3953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962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" b="3402"/>
          <a:stretch/>
        </p:blipFill>
        <p:spPr>
          <a:xfrm>
            <a:off x="827584" y="548680"/>
            <a:ext cx="7527559" cy="58428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7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3929703" cy="32296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2840360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сколько нам открытий чудных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Готовят просвещенья дух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опыт, сын ошибок трудных,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гений, парадоксов друг,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случай, бог изобретатель...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80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9</TotalTime>
  <Words>8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Mylar</vt:lpstr>
      <vt:lpstr>I научно-практическая конференция  «Родник знаний»</vt:lpstr>
      <vt:lpstr>Презентация PowerPoint</vt:lpstr>
      <vt:lpstr>О сколько нам открытий чудных Готовят просвещенья дух И опыт, сын ошибок трудных, И гений, парадоксов друг, И случай, бог изобретатель... А.С.Пушкин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научно-практическая конференция  «Родник знаний»</dc:title>
  <dc:creator>RePack by Diakov</dc:creator>
  <cp:lastModifiedBy>RePack by Diakov</cp:lastModifiedBy>
  <cp:revision>1</cp:revision>
  <dcterms:created xsi:type="dcterms:W3CDTF">2017-04-23T10:30:22Z</dcterms:created>
  <dcterms:modified xsi:type="dcterms:W3CDTF">2017-04-23T10:40:20Z</dcterms:modified>
</cp:coreProperties>
</file>