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1" r:id="rId5"/>
    <p:sldId id="263" r:id="rId6"/>
    <p:sldId id="258" r:id="rId7"/>
    <p:sldId id="259" r:id="rId8"/>
    <p:sldId id="266" r:id="rId9"/>
    <p:sldId id="264" r:id="rId10"/>
    <p:sldId id="265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947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3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8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46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03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7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5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5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9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5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14AAB45-0863-4096-AE2D-23FA72D46F61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5687F8D-ADF1-4E4C-AE98-1FD481CF3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18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3889419"/>
            <a:ext cx="9966960" cy="2614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Имитационные игры в речевом развитии дошкольников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358" y="483131"/>
            <a:ext cx="3812251" cy="269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85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Экспресс </a:t>
            </a:r>
            <a:r>
              <a:rPr lang="ru-RU" b="1" dirty="0" smtClean="0"/>
              <a:t>– </a:t>
            </a:r>
            <a:r>
              <a:rPr lang="ru-RU" b="1" dirty="0" smtClean="0"/>
              <a:t>и н т е р в ь </a:t>
            </a:r>
            <a:r>
              <a:rPr lang="ru-RU" b="1" dirty="0" smtClean="0"/>
              <a:t>ю, рефлексия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6000" b="1" dirty="0" smtClean="0"/>
              <a:t>1.ВОПРОС                </a:t>
            </a:r>
            <a:r>
              <a:rPr lang="ru-RU" sz="6000" b="1" dirty="0" smtClean="0"/>
              <a:t>ОТВЕТ, </a:t>
            </a:r>
            <a:r>
              <a:rPr lang="ru-RU" sz="6000" b="1" dirty="0" smtClean="0"/>
              <a:t>ОБСУЖДЕНИЕ</a:t>
            </a:r>
          </a:p>
          <a:p>
            <a:pPr marL="45720" indent="0" algn="ctr">
              <a:buNone/>
            </a:pPr>
            <a:endParaRPr lang="ru-RU" sz="6000" b="1" dirty="0" smtClean="0"/>
          </a:p>
          <a:p>
            <a:pPr marL="45720" indent="0" algn="ctr">
              <a:buNone/>
            </a:pPr>
            <a:r>
              <a:rPr lang="ru-RU" sz="3800" b="1" dirty="0" smtClean="0"/>
              <a:t>2.Методический </a:t>
            </a:r>
            <a:r>
              <a:rPr lang="ru-RU" sz="3800" b="1" dirty="0"/>
              <a:t>спектакль «День в детском саду»</a:t>
            </a:r>
          </a:p>
          <a:p>
            <a:pPr marL="45720" indent="0" algn="ctr">
              <a:buNone/>
            </a:pPr>
            <a:endParaRPr lang="ru-RU" sz="3800" b="1" dirty="0"/>
          </a:p>
          <a:p>
            <a:pPr marL="45720" indent="0" algn="ctr">
              <a:buNone/>
            </a:pPr>
            <a:r>
              <a:rPr lang="ru-RU" sz="3800" dirty="0"/>
              <a:t>Проигрывание примеров имитационных игр в детском саду</a:t>
            </a:r>
          </a:p>
          <a:p>
            <a:pPr marL="45720" indent="0" algn="ctr">
              <a:buNone/>
            </a:pPr>
            <a:endParaRPr lang="ru-RU" sz="45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610578" y="2266365"/>
            <a:ext cx="1788415" cy="1399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079435" y="4504267"/>
            <a:ext cx="16695" cy="6196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93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210614"/>
            <a:ext cx="9872871" cy="4885386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4300" b="1" dirty="0"/>
              <a:t>«Игра – это огромное светлое нежное, через которое в духовный мир ребенка вливается живительный поток  представлений и понятий об окружающем мире. Игра – это искра, зажигающая огонек пытливости и любознательности».</a:t>
            </a:r>
          </a:p>
          <a:p>
            <a:pPr marL="45720" indent="0" algn="ctr">
              <a:buNone/>
            </a:pPr>
            <a:r>
              <a:rPr lang="ru-RU" sz="4300" b="1" dirty="0"/>
              <a:t>                                                 </a:t>
            </a:r>
            <a:r>
              <a:rPr lang="ru-RU" sz="4300" b="1" dirty="0" err="1" smtClean="0"/>
              <a:t>В.А.Сухомлинский</a:t>
            </a:r>
            <a:endParaRPr lang="ru-RU" sz="4300" b="1" dirty="0"/>
          </a:p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70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71805"/>
            <a:ext cx="9875520" cy="1116169"/>
          </a:xfrm>
        </p:spPr>
        <p:txBody>
          <a:bodyPr/>
          <a:lstStyle/>
          <a:p>
            <a:pPr algn="ctr"/>
            <a:r>
              <a:rPr lang="ru-RU" b="1" dirty="0" smtClean="0"/>
              <a:t>Имитационные 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3647941" cy="40386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митационная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это форма деятельности в условных ситуациях, направленная на воссоздание и усвоение общественного опыта, создания образа объекта и процесса путем искусственного, подражательного воспроизведения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4775">
            <a:off x="5106880" y="2674663"/>
            <a:ext cx="2636678" cy="2111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7821" y="2459865"/>
            <a:ext cx="3699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сюжетно-ролевые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конструктивные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театрализованные 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(игры-драматизации)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80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028" y="506569"/>
            <a:ext cx="9875520" cy="11290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имитационной</a:t>
            </a:r>
            <a:br>
              <a:rPr lang="ru-RU" b="1" dirty="0" smtClean="0"/>
            </a:br>
            <a:r>
              <a:rPr lang="ru-RU" b="1" dirty="0" smtClean="0"/>
              <a:t>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541" y="2057400"/>
            <a:ext cx="3750972" cy="248884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имитационной игры лежит мнимая или воображаемая ситуация, которая заключается в том, что ребенок берет на себя роль и выполняет ее в созданной игровой обстановке.</a:t>
            </a:r>
          </a:p>
          <a:p>
            <a:pPr>
              <a:lnSpc>
                <a:spcPct val="150000"/>
              </a:lnSpc>
            </a:pPr>
            <a:endParaRPr lang="ru-RU" sz="1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11063">
            <a:off x="8008005" y="1223406"/>
            <a:ext cx="1653338" cy="2876808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7318956" y="1862929"/>
            <a:ext cx="4382036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42058" y="2429049"/>
            <a:ext cx="2833352" cy="3782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имитационных играх происходит сложный процесс освоения знаний, который мобилизует умственные способности ребенка, его воображение, внимание, память.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35955" y="4255948"/>
            <a:ext cx="27480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имитационной игре воспитывается интерес и уважение к труду взрослых</a:t>
            </a:r>
          </a:p>
        </p:txBody>
      </p:sp>
    </p:spTree>
    <p:extLst>
      <p:ext uri="{BB962C8B-B14F-4D97-AF65-F5344CB8AC3E}">
        <p14:creationId xmlns:p14="http://schemas.microsoft.com/office/powerpoint/2010/main" val="398359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77520"/>
            <a:ext cx="9875520" cy="7941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Особенности имитационной</a:t>
            </a:r>
            <a:br>
              <a:rPr lang="ru-RU" b="1" dirty="0"/>
            </a:br>
            <a:r>
              <a:rPr lang="ru-RU" b="1" dirty="0"/>
              <a:t>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307" y="1970468"/>
            <a:ext cx="7662930" cy="440072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умственным развитием тесно связано и совершенствование речи. В процессе имитационной игры незаметно активизируется словарь ребенка, совершенствуется звуковая культура его речи, ее интонационный строй. Исполняемая роль, произносимые реплики ставят малыша перед необходимостью ясно, четко, понятно изъясняться. У него улучшается диалогическая речь, ее грамматический строй.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058">
            <a:off x="8311019" y="2008603"/>
            <a:ext cx="2889011" cy="362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2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956" y="220936"/>
            <a:ext cx="10515600" cy="6817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имитационных игр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8574" y="682579"/>
            <a:ext cx="4726920" cy="4945487"/>
          </a:xfrm>
        </p:spPr>
        <p:txBody>
          <a:bodyPr>
            <a:normAutofit/>
          </a:bodyPr>
          <a:lstStyle/>
          <a:p>
            <a:pPr lvl="0" algn="just"/>
            <a:r>
              <a:rPr lang="ru-RU" dirty="0"/>
              <a:t>	</a:t>
            </a:r>
          </a:p>
          <a:p>
            <a:pPr lvl="0" algn="just"/>
            <a:r>
              <a:rPr lang="ru-RU" dirty="0"/>
              <a:t>	</a:t>
            </a:r>
          </a:p>
          <a:p>
            <a:pPr lvl="0" algn="just"/>
            <a:r>
              <a:rPr lang="ru-RU" dirty="0"/>
              <a:t>	</a:t>
            </a:r>
          </a:p>
          <a:p>
            <a:pPr lvl="0" algn="just"/>
            <a:r>
              <a:rPr lang="ru-RU" dirty="0"/>
              <a:t>		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148106" y="3462173"/>
            <a:ext cx="2240924" cy="3077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предлагаемые игровые цепочки достаточно просты, незатейливы, хорошо знакомы нашим детям, несмотря на небогатый социальный опыт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0148" y="967591"/>
            <a:ext cx="2305318" cy="2984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проигрывание знакомых ситуаций не вызывает у детей напряжения и затруднений в процессе совместного с взрослым освоения игрового опыта;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58837" y="902731"/>
            <a:ext cx="3034748" cy="27993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стихотворное сопровождение цепочки различных действий ритмически организует игры, что позволяет многократно использовать одни и те же движения, каждый раз в соответствии с новой ролью.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20148" y="3952504"/>
            <a:ext cx="2491409" cy="25873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звуковых, цветовых, тактильных и зрительных стимулов дает возможность для накопления богатого чувственного опыта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77650" y="927925"/>
            <a:ext cx="2849217" cy="21920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участие детей в имитационных играх на правах партнерства облегчает социальную адаптацию, насыщает детей позитивными эмоциями;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0148" y="4621552"/>
            <a:ext cx="2575774" cy="1545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взаимодействуя с другими участниками игры, они получают возможность изменять игру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22" y="1522128"/>
            <a:ext cx="2571750" cy="1771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956" y="4360352"/>
            <a:ext cx="25717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305" y="514706"/>
            <a:ext cx="6674476" cy="74268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имитационных игр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33830" y="1867825"/>
            <a:ext cx="420495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фольклёрные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песенки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авторские стихи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игры-забавы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– драматизации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исценировки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музыкальные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6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58592"/>
          </a:xfrm>
        </p:spPr>
        <p:txBody>
          <a:bodyPr/>
          <a:lstStyle/>
          <a:p>
            <a:r>
              <a:rPr lang="ru-RU" dirty="0" smtClean="0"/>
              <a:t>Примеры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96215" y="1711731"/>
            <a:ext cx="2849451" cy="2167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развивающие внимание и слуховое восприятие.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37" y="4262906"/>
            <a:ext cx="3364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«А можешь ли ты….»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«Угадай по голосу»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00024" y="1246524"/>
            <a:ext cx="2524258" cy="1996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развивающие речевое дыхание.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9835" y="3606040"/>
            <a:ext cx="26788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«Погреем ручки»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«Кто как голос подает»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«Позовем голубей»</a:t>
            </a: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78640" y="693849"/>
            <a:ext cx="2665857" cy="22752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формирующие правильное звукопроизношение.</a:t>
            </a:r>
          </a:p>
        </p:txBody>
      </p:sp>
      <p:sp>
        <p:nvSpPr>
          <p:cNvPr id="9" name="Овал 8"/>
          <p:cNvSpPr/>
          <p:nvPr/>
        </p:nvSpPr>
        <p:spPr>
          <a:xfrm>
            <a:off x="9145362" y="351937"/>
            <a:ext cx="2730320" cy="24437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развивающие силу голоса и темп речи.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22233" y="3332174"/>
            <a:ext cx="2254341" cy="1948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«По ровненькой дорожке…»</a:t>
            </a:r>
          </a:p>
          <a:p>
            <a:pPr algn="ctr"/>
            <a:r>
              <a:rPr lang="ru-RU" sz="2400" b="1" dirty="0">
                <a:solidFill>
                  <a:schemeClr val="accent1"/>
                </a:solidFill>
              </a:rPr>
              <a:t>«Эхо</a:t>
            </a:r>
            <a:r>
              <a:rPr lang="ru-RU" sz="2000" dirty="0">
                <a:solidFill>
                  <a:schemeClr val="accent1"/>
                </a:solidFill>
              </a:rPr>
              <a:t>»</a:t>
            </a:r>
          </a:p>
          <a:p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21039" y="2992730"/>
            <a:ext cx="2178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«Идите с нами играть»</a:t>
            </a:r>
          </a:p>
          <a:p>
            <a:r>
              <a:rPr lang="ru-RU" sz="2400" b="1" dirty="0" smtClean="0">
                <a:solidFill>
                  <a:schemeClr val="accent1"/>
                </a:solidFill>
              </a:rPr>
              <a:t>«</a:t>
            </a:r>
            <a:r>
              <a:rPr lang="ru-RU" sz="2400" b="1" dirty="0" err="1" smtClean="0">
                <a:solidFill>
                  <a:schemeClr val="accent1"/>
                </a:solidFill>
              </a:rPr>
              <a:t>Въюга</a:t>
            </a:r>
            <a:r>
              <a:rPr lang="ru-RU" sz="2400" b="1" dirty="0" smtClean="0">
                <a:solidFill>
                  <a:schemeClr val="accent1"/>
                </a:solidFill>
              </a:rPr>
              <a:t>»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94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9229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Использование имитационных игр в детском саду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Зарядка, физическая культура</a:t>
            </a:r>
          </a:p>
          <a:p>
            <a:r>
              <a:rPr lang="ru-RU" sz="2800" b="1" dirty="0" smtClean="0"/>
              <a:t>Режимные моменты</a:t>
            </a:r>
          </a:p>
          <a:p>
            <a:r>
              <a:rPr lang="ru-RU" sz="2800" b="1" dirty="0" smtClean="0"/>
              <a:t>Динамические паузы</a:t>
            </a:r>
          </a:p>
          <a:p>
            <a:r>
              <a:rPr lang="ru-RU" sz="2800" b="1" dirty="0" smtClean="0"/>
              <a:t>Образовательный процесс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3887">
            <a:off x="7330569" y="2009094"/>
            <a:ext cx="3529798" cy="385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1085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332</TotalTime>
  <Words>434</Words>
  <Application>Microsoft Office PowerPoint</Application>
  <PresentationFormat>Широкоэкранный</PresentationFormat>
  <Paragraphs>58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Базис</vt:lpstr>
      <vt:lpstr>Имитационные игры в речевом развитии дошкольников</vt:lpstr>
      <vt:lpstr>Презентация PowerPoint</vt:lpstr>
      <vt:lpstr>Имитационные игры</vt:lpstr>
      <vt:lpstr>Особенности имитационной игры</vt:lpstr>
      <vt:lpstr>Особенности имитационной игры</vt:lpstr>
      <vt:lpstr>Достоинства имитационных игр</vt:lpstr>
      <vt:lpstr>Виды имитационных игр</vt:lpstr>
      <vt:lpstr>Примеры </vt:lpstr>
      <vt:lpstr>Использование имитационных игр в детском саду</vt:lpstr>
      <vt:lpstr>Экспресс – и н т е р в ь ю, рефлексия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Имитационные игры</dc:title>
  <dc:creator>1</dc:creator>
  <cp:lastModifiedBy>1</cp:lastModifiedBy>
  <cp:revision>26</cp:revision>
  <cp:lastPrinted>2020-03-11T07:00:02Z</cp:lastPrinted>
  <dcterms:created xsi:type="dcterms:W3CDTF">2020-01-27T05:37:02Z</dcterms:created>
  <dcterms:modified xsi:type="dcterms:W3CDTF">2020-03-11T07:00:20Z</dcterms:modified>
</cp:coreProperties>
</file>