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78" r:id="rId4"/>
    <p:sldId id="264" r:id="rId5"/>
    <p:sldId id="265" r:id="rId6"/>
    <p:sldId id="267" r:id="rId7"/>
    <p:sldId id="274" r:id="rId8"/>
    <p:sldId id="282" r:id="rId9"/>
    <p:sldId id="277" r:id="rId10"/>
    <p:sldId id="260" r:id="rId11"/>
    <p:sldId id="27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-84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09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29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40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8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4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71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05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31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25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72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B2852-72FA-4860-A782-A0EFF30F6552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FE9DD-3BCD-4823-A41F-9D0CF6432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4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Relationship Id="rId9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88" y="3957832"/>
            <a:ext cx="2742202" cy="255938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419" y="3435829"/>
            <a:ext cx="2253902" cy="4246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+mn-lt"/>
              </a:rPr>
              <a:t>Р</a:t>
            </a: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ассеченное     </a:t>
            </a:r>
            <a:endParaRPr lang="ru-RU" sz="28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>
          <a:xfrm>
            <a:off x="5957179" y="293989"/>
            <a:ext cx="2928503" cy="5622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 err="1" smtClean="0">
                <a:solidFill>
                  <a:srgbClr val="002060"/>
                </a:solidFill>
              </a:rPr>
              <a:t>Каланхоэ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Бовери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9471003" y="246492"/>
            <a:ext cx="2008992" cy="4303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ойлочное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574" y="856245"/>
            <a:ext cx="2505715" cy="23386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8300" y="856245"/>
            <a:ext cx="2834398" cy="2379324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319266" y="223436"/>
            <a:ext cx="5103842" cy="430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err="1" smtClean="0">
                <a:solidFill>
                  <a:srgbClr val="002060"/>
                </a:solidFill>
                <a:latin typeface="+mn-lt"/>
              </a:rPr>
              <a:t>Каландива</a:t>
            </a: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                     </a:t>
            </a:r>
            <a:r>
              <a:rPr lang="ru-RU" sz="2800" b="1" dirty="0" err="1" smtClean="0">
                <a:solidFill>
                  <a:srgbClr val="002060"/>
                </a:solidFill>
                <a:latin typeface="+mn-lt"/>
              </a:rPr>
              <a:t>Мангина</a:t>
            </a:r>
            <a:endParaRPr lang="ru-RU" sz="28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471" y="869070"/>
            <a:ext cx="2564093" cy="23931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645" y="3949608"/>
            <a:ext cx="2786978" cy="260118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787606" y="3435829"/>
            <a:ext cx="51050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Перистое                 </a:t>
            </a:r>
            <a:r>
              <a:rPr lang="ru-RU" sz="28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Дегремона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890" y="3959609"/>
            <a:ext cx="2771253" cy="2555837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256518" y="3386554"/>
            <a:ext cx="25280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Трубкоцветное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266" y="842415"/>
            <a:ext cx="2551646" cy="239315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199" y="3940498"/>
            <a:ext cx="2806499" cy="261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64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Канцелярия\Desktop\каланхоэ\каланхоэ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36" y="709694"/>
            <a:ext cx="6133514" cy="47204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0" y="268941"/>
            <a:ext cx="5219005" cy="629322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+mn-lt"/>
              </a:rPr>
              <a:t>Комнатные растения не только красивы, но и полезны для здоровья человека.</a:t>
            </a:r>
            <a:br>
              <a:rPr lang="ru-RU" sz="2400" b="1" dirty="0">
                <a:solidFill>
                  <a:srgbClr val="002060"/>
                </a:solidFill>
                <a:latin typeface="+mn-lt"/>
              </a:rPr>
            </a:br>
            <a:r>
              <a:rPr lang="ru-RU" sz="2400" b="1" dirty="0">
                <a:solidFill>
                  <a:srgbClr val="002060"/>
                </a:solidFill>
                <a:latin typeface="+mn-lt"/>
              </a:rPr>
              <a:t>Комнатные растения поглощают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пыль,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вредные и ядовитые вещества, увлажняют воздух.</a:t>
            </a:r>
            <a:br>
              <a:rPr lang="ru-RU" sz="2400" b="1" dirty="0">
                <a:solidFill>
                  <a:srgbClr val="002060"/>
                </a:solidFill>
                <a:latin typeface="+mn-lt"/>
              </a:rPr>
            </a:br>
            <a:r>
              <a:rPr lang="ru-RU" sz="2400" b="1" dirty="0">
                <a:solidFill>
                  <a:srgbClr val="002060"/>
                </a:solidFill>
                <a:latin typeface="+mn-lt"/>
              </a:rPr>
              <a:t>Многие комнатные растения, такие как алоэ, 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каланхоэ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можно использовать  в качестве первой доврачебной помощи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.</a:t>
            </a:r>
            <a:br>
              <a:rPr lang="ru-RU" sz="24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2400" dirty="0" smtClean="0">
                <a:latin typeface="+mn-lt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Для себя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я еще наметила 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в дальнейшем разведение дома некоторых видов этого растения. Я буду дарить это растение своим друзьям, поделюсь с ними опытом выращивания и знаниями целебных свойств </a:t>
            </a:r>
            <a:r>
              <a:rPr lang="ru-RU" sz="2400" b="1" dirty="0" err="1">
                <a:solidFill>
                  <a:srgbClr val="002060"/>
                </a:solidFill>
                <a:latin typeface="+mn-lt"/>
              </a:rPr>
              <a:t>каланхоэ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.</a:t>
            </a:r>
            <a:br>
              <a:rPr lang="ru-RU" sz="2400" b="1" dirty="0">
                <a:solidFill>
                  <a:srgbClr val="002060"/>
                </a:solidFill>
                <a:latin typeface="+mn-lt"/>
              </a:rPr>
            </a:br>
            <a:endParaRPr lang="ru-RU" sz="2400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935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46412" y="1210235"/>
            <a:ext cx="8982635" cy="364415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«Аптека у меня дома»</a:t>
            </a:r>
            <a:br>
              <a:rPr 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есть в приложении</a:t>
            </a:r>
            <a:br>
              <a:rPr lang="ru-RU" b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dirty="0">
                <a:solidFill>
                  <a:srgbClr val="002060"/>
                </a:solidFill>
                <a:latin typeface="+mn-lt"/>
              </a:rPr>
              <a:t/>
            </a:r>
            <a:br>
              <a:rPr lang="ru-RU" b="1" dirty="0">
                <a:solidFill>
                  <a:srgbClr val="002060"/>
                </a:solidFill>
                <a:latin typeface="+mn-lt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</a:rPr>
              <a:t>Спасибо за внимание!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463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412" y="188259"/>
            <a:ext cx="11389658" cy="147917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1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Перистой и </a:t>
            </a:r>
            <a:r>
              <a:rPr lang="ru-RU" sz="31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Дегремоны</a:t>
            </a:r>
            <a:r>
              <a:rPr lang="ru-RU" sz="31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треугольные удлиненные листья, а также прямой стебель.  Их главное отличие от всех остальных в том, что на краях листков формируются детки, которые имеют корни. </a:t>
            </a:r>
            <a:r>
              <a:rPr lang="ru-RU" sz="3100" b="1" dirty="0">
                <a:solidFill>
                  <a:srgbClr val="002060"/>
                </a:solidFill>
              </a:rPr>
              <a:t/>
            </a:r>
            <a:br>
              <a:rPr lang="ru-RU" sz="3100" b="1" dirty="0">
                <a:solidFill>
                  <a:srgbClr val="002060"/>
                </a:solidFill>
              </a:rPr>
            </a:br>
            <a:endParaRPr lang="ru-RU" sz="3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0194" y="1888191"/>
            <a:ext cx="4417118" cy="41226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33" y="1888191"/>
            <a:ext cx="5723608" cy="401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41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9847" y="605118"/>
            <a:ext cx="6082553" cy="579568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+mn-lt"/>
              </a:rPr>
              <a:t>После того как растение прекратит цвести, рекомендуется произвести обрезку тех стеблей, которые вытянулись. Полив надо сократить, а горшок переставить в полутень, потому что у растения начинается период покоя</a:t>
            </a:r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.</a:t>
            </a:r>
            <a:br>
              <a:rPr lang="ru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2800" b="1" dirty="0">
                <a:solidFill>
                  <a:srgbClr val="002060"/>
                </a:solidFill>
                <a:latin typeface="+mn-lt"/>
              </a:rPr>
              <a:t>Это растение не требовательно и за ним очень просто ухаживать. </a:t>
            </a:r>
            <a:br>
              <a:rPr lang="ru-RU" sz="2800" b="1" dirty="0">
                <a:solidFill>
                  <a:srgbClr val="002060"/>
                </a:solidFill>
                <a:latin typeface="+mn-lt"/>
              </a:rPr>
            </a:br>
            <a:r>
              <a:rPr lang="ru-RU" sz="2800" b="1" dirty="0">
                <a:solidFill>
                  <a:srgbClr val="002060"/>
                </a:solidFill>
                <a:latin typeface="+mn-lt"/>
              </a:rPr>
              <a:t>Данному растению не нужен какой-то особый температурный режим. И сквозняки ему не страшны. Если </a:t>
            </a:r>
            <a:r>
              <a:rPr lang="ru-RU" sz="2800" b="1" dirty="0" err="1">
                <a:solidFill>
                  <a:srgbClr val="002060"/>
                </a:solidFill>
                <a:latin typeface="+mn-lt"/>
              </a:rPr>
              <a:t>каланхоэ</a:t>
            </a:r>
            <a:r>
              <a:rPr lang="ru-RU" sz="2800" b="1" dirty="0">
                <a:solidFill>
                  <a:srgbClr val="002060"/>
                </a:solidFill>
                <a:latin typeface="+mn-lt"/>
              </a:rPr>
              <a:t> вовремя не полить он точно не засохнет благодаря мясистым сочным листьям и стеблям.  </a:t>
            </a:r>
            <a:br>
              <a:rPr lang="ru-RU" sz="2800" b="1" dirty="0">
                <a:solidFill>
                  <a:srgbClr val="002060"/>
                </a:solidFill>
                <a:latin typeface="+mn-lt"/>
              </a:rPr>
            </a:br>
            <a:endParaRPr lang="ru-RU" sz="28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Рисунок 3" descr="C:\Users\ИЗО\AppData\Local\Microsoft\Windows\Temporary Internet Files\Content.Word\WP_20181019_007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0269" y="376519"/>
            <a:ext cx="4464425" cy="60242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59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4776" y="188259"/>
            <a:ext cx="11255189" cy="228235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 Особым свойством считается способ размножения детками. Независимо от возраста растения, от цветения, на зубчатых листьях в каждом углублении развивается детка, которая может упасть, укорениться и стать новым растением.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Еще </a:t>
            </a:r>
            <a:r>
              <a:rPr lang="ru-RU" sz="2800" b="1" dirty="0" err="1">
                <a:solidFill>
                  <a:srgbClr val="002060"/>
                </a:solidFill>
              </a:rPr>
              <a:t>каланхоэ</a:t>
            </a:r>
            <a:r>
              <a:rPr lang="ru-RU" sz="2800" b="1" dirty="0">
                <a:solidFill>
                  <a:srgbClr val="002060"/>
                </a:solidFill>
              </a:rPr>
              <a:t> размножаются отделением маленьких растений или верхушечных черенков, остальные -листовыми черенками и семенами.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44" y="2675965"/>
            <a:ext cx="5463226" cy="3832412"/>
          </a:xfrm>
          <a:prstGeom prst="rect">
            <a:avLst/>
          </a:prstGeom>
        </p:spPr>
      </p:pic>
      <p:pic>
        <p:nvPicPr>
          <p:cNvPr id="6" name="Рисунок 5" descr="C:\Users\ИЗО\AppData\Local\Microsoft\Windows\Temporary Internet Files\Content.Word\WP_20181019_00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1482" y="2689412"/>
            <a:ext cx="4948518" cy="3805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185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6976" y="355552"/>
            <a:ext cx="4610474" cy="5185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36177" y="239757"/>
            <a:ext cx="11510682" cy="620138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dirty="0" err="1" smtClean="0">
                <a:solidFill>
                  <a:srgbClr val="C00000"/>
                </a:solidFill>
              </a:rPr>
              <a:t>Каланхоэ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err="1">
                <a:solidFill>
                  <a:srgbClr val="C00000"/>
                </a:solidFill>
              </a:rPr>
              <a:t>Дегремона</a:t>
            </a:r>
            <a:r>
              <a:rPr lang="ru-RU" sz="2800" b="1" dirty="0">
                <a:solidFill>
                  <a:srgbClr val="C00000"/>
                </a:solidFill>
              </a:rPr>
              <a:t> и </a:t>
            </a:r>
            <a:r>
              <a:rPr lang="ru-RU" sz="2800" b="1" dirty="0" err="1">
                <a:solidFill>
                  <a:srgbClr val="C00000"/>
                </a:solidFill>
              </a:rPr>
              <a:t>каланхоэ</a:t>
            </a:r>
            <a:r>
              <a:rPr lang="ru-RU" sz="2800" b="1" dirty="0">
                <a:solidFill>
                  <a:srgbClr val="C00000"/>
                </a:solidFill>
              </a:rPr>
              <a:t> перистое в народе любовно называют «дерево жизни» или «домашний доктор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</a:p>
          <a:p>
            <a:pPr algn="just" fontAlgn="base">
              <a:lnSpc>
                <a:spcPct val="10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 и измельченные листья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каланхоэ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применяют при болезнях: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различных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желудочно-кишечных заболеваниях;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болезнях желчного пузыря и печени;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головных болях;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подагре, ревматизме, артрите;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онкологических заболеваниях;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гриппе, герпесе, ангинах и тонзиллитах;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конъюнктивитах, ожогах, обморожениях, ранах и гнойничковых поражениях кожи;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различных заболеваниях кожи;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 fontAlgn="base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тромбофлебите, варикозном расширении вен и многих других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9283" y="188258"/>
            <a:ext cx="11551023" cy="1479177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/>
            </a:r>
            <a:br>
              <a:rPr lang="ru-RU" dirty="0"/>
            </a:br>
            <a:r>
              <a:rPr lang="ru-RU" sz="2700" b="1" dirty="0">
                <a:solidFill>
                  <a:srgbClr val="002060"/>
                </a:solidFill>
                <a:latin typeface="+mn-lt"/>
              </a:rPr>
              <a:t>Сок </a:t>
            </a:r>
            <a:r>
              <a:rPr lang="ru-RU" sz="2700" b="1" dirty="0" err="1">
                <a:solidFill>
                  <a:srgbClr val="002060"/>
                </a:solidFill>
                <a:latin typeface="+mn-lt"/>
              </a:rPr>
              <a:t>каланхоэ</a:t>
            </a:r>
            <a:r>
              <a:rPr lang="ru-RU" sz="2700" b="1" dirty="0">
                <a:solidFill>
                  <a:srgbClr val="002060"/>
                </a:solidFill>
                <a:latin typeface="+mn-lt"/>
              </a:rPr>
              <a:t> можно применять даже детям до 3 лет. Но для этого его нужно развести пополам кипяченой водой</a:t>
            </a:r>
            <a:r>
              <a:rPr lang="ru-RU" sz="2700" b="1" dirty="0" smtClean="0">
                <a:solidFill>
                  <a:srgbClr val="002060"/>
                </a:solidFill>
                <a:latin typeface="+mn-lt"/>
              </a:rPr>
              <a:t>.</a:t>
            </a:r>
            <a:br>
              <a:rPr lang="ru-RU" sz="27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2700" b="1" dirty="0">
                <a:solidFill>
                  <a:srgbClr val="002060"/>
                </a:solidFill>
                <a:latin typeface="+mn-lt"/>
              </a:rPr>
              <a:t>Сок из листьев </a:t>
            </a:r>
            <a:r>
              <a:rPr lang="ru-RU" sz="2700" b="1" dirty="0" err="1">
                <a:solidFill>
                  <a:srgbClr val="002060"/>
                </a:solidFill>
                <a:latin typeface="+mn-lt"/>
              </a:rPr>
              <a:t>каланхоэ</a:t>
            </a:r>
            <a:r>
              <a:rPr lang="ru-RU" sz="2700" b="1" dirty="0">
                <a:solidFill>
                  <a:srgbClr val="002060"/>
                </a:solidFill>
                <a:latin typeface="+mn-lt"/>
              </a:rPr>
              <a:t> закапывают при насморках, как простудных, так и хронических. </a:t>
            </a:r>
            <a:r>
              <a:rPr lang="ru-RU" sz="3100" b="1" dirty="0">
                <a:solidFill>
                  <a:srgbClr val="002060"/>
                </a:solidFill>
              </a:rPr>
              <a:t/>
            </a:r>
            <a:br>
              <a:rPr lang="ru-RU" sz="3100" b="1" dirty="0">
                <a:solidFill>
                  <a:srgbClr val="002060"/>
                </a:solidFill>
              </a:rPr>
            </a:br>
            <a:endParaRPr lang="ru-RU" sz="31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C:\Users\ИЗО\AppData\Local\Microsoft\Windows\Temporary Internet Files\Content.Word\20181007_2216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671544" y="2534772"/>
            <a:ext cx="4908177" cy="3173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ИЗО\AppData\Local\Microsoft\Windows\Temporary Internet Files\Content.Word\20181007_22141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0927" y="2164976"/>
            <a:ext cx="4647733" cy="284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ИЗО\AppData\Local\Microsoft\Windows\Temporary Internet Files\Content.Word\20181007_22102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31583" y="2456212"/>
            <a:ext cx="4733365" cy="3155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645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ИЗО\AppData\Local\Microsoft\Windows\Temporary Internet Files\Content.Word\20181007_22152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96362" y="2698546"/>
            <a:ext cx="4020671" cy="240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ИЗО\AppData\Local\Microsoft\Windows\Temporary Internet Files\Content.Word\20181007_22150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48073" y="2619097"/>
            <a:ext cx="3973498" cy="25146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36522" y="104473"/>
            <a:ext cx="115779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Это часто единственное средство, которое помогает справиться с насморком у детей. Дело в том, что сок </a:t>
            </a:r>
            <a:r>
              <a:rPr lang="ru-RU" sz="2400" b="1" dirty="0" err="1">
                <a:solidFill>
                  <a:srgbClr val="002060"/>
                </a:solidFill>
              </a:rPr>
              <a:t>каланхоэ</a:t>
            </a:r>
            <a:r>
              <a:rPr lang="ru-RU" sz="2400" b="1" dirty="0">
                <a:solidFill>
                  <a:srgbClr val="002060"/>
                </a:solidFill>
              </a:rPr>
              <a:t> раздражает слизистую и при закапывании в носовые ходы вызывает приступы чихания, благодаря чему нос очищается от вредных скоплений. 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dirty="0"/>
          </a:p>
        </p:txBody>
      </p:sp>
      <p:pic>
        <p:nvPicPr>
          <p:cNvPr id="6" name="Рисунок 5" descr="C:\Users\ИЗО\AppData\Local\Microsoft\Windows\Temporary Internet Files\Content.Word\20181007_22214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153859" y="2553205"/>
            <a:ext cx="4020672" cy="2693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ИЗО\AppData\Local\Microsoft\Windows\Temporary Internet Files\Content.Word\20181007_222040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188749" y="2473981"/>
            <a:ext cx="4020672" cy="2757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599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6763" y="283312"/>
            <a:ext cx="636494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Также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каланхоэ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 применяют при варикозном расширении вен. 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 Для этого нужно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и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змельчить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листья </a:t>
            </a:r>
            <a:r>
              <a:rPr lang="ru-RU" sz="32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каланхоэ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, заполнить ими половину </a:t>
            </a:r>
            <a:r>
              <a:rPr lang="ru-RU" sz="32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поллитровой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 банки, долить банку доверху водкой. Настоять неделю,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процедить и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н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атирать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этой настойкой ноги ежедневно в течение месяца. Синяя сетка вен постепенно исчезнет.</a:t>
            </a:r>
            <a:endParaRPr lang="ru-RU" sz="3200" b="1" i="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97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ИЗО\AppData\Local\Microsoft\Windows\Temporary Internet Files\Content.Word\20181007_22055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17435" y="1403791"/>
            <a:ext cx="6269185" cy="41282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428129" y="333321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заключении хочу сказать, что для себя я узнала многое о комнатных растениях, о лечебных свойствах </a:t>
            </a:r>
            <a:r>
              <a:rPr lang="ru-RU" sz="3200" b="1" dirty="0" err="1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каланхоэ</a:t>
            </a:r>
            <a:r>
              <a:rPr lang="ru-RU" sz="32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b="1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9389" y="2395424"/>
            <a:ext cx="5794740" cy="399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7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333</Words>
  <Application>Microsoft Office PowerPoint</Application>
  <PresentationFormat>Произвольный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Рассеченное     </vt:lpstr>
      <vt:lpstr> У Перистой и Дегремоны треугольные удлиненные листья, а также прямой стебель.  Их главное отличие от всех остальных в том, что на краях листков формируются детки, которые имеют корни.  </vt:lpstr>
      <vt:lpstr>После того как растение прекратит цвести, рекомендуется произвести обрезку тех стеблей, которые вытянулись. Полив надо сократить, а горшок переставить в полутень, потому что у растения начинается период покоя. Это растение не требовательно и за ним очень просто ухаживать.  Данному растению не нужен какой-то особый температурный режим. И сквозняки ему не страшны. Если каланхоэ вовремя не полить он точно не засохнет благодаря мясистым сочным листьям и стеблям.   </vt:lpstr>
      <vt:lpstr> Особым свойством считается способ размножения детками. Независимо от возраста растения, от цветения, на зубчатых листьях в каждом углублении развивается детка, которая может упасть, укорениться и стать новым растением. Еще каланхоэ размножаются отделением маленьких растений или верхушечных черенков, остальные -листовыми черенками и семенами. </vt:lpstr>
      <vt:lpstr> </vt:lpstr>
      <vt:lpstr> Сок каланхоэ можно применять даже детям до 3 лет. Но для этого его нужно развести пополам кипяченой водой. Сок из листьев каланхоэ закапывают при насморках, как простудных, так и хронических.  </vt:lpstr>
      <vt:lpstr>Презентация PowerPoint</vt:lpstr>
      <vt:lpstr>Презентация PowerPoint</vt:lpstr>
      <vt:lpstr>Презентация PowerPoint</vt:lpstr>
      <vt:lpstr>Комнатные растения не только красивы, но и полезны для здоровья человека. Комнатные растения поглощают пыль, вредные и ядовитые вещества, увлажняют воздух. Многие комнатные растения, такие как алоэ, каланхоэ можно использовать  в качестве первой доврачебной помощи.  Для себя я еще наметила в дальнейшем разведение дома некоторых видов этого растения. Я буду дарить это растение своим друзьям, поделюсь с ними опытом выращивания и знаниями целебных свойств каланхоэ. </vt:lpstr>
      <vt:lpstr>«Аптека у меня дома» есть в приложении 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Сначала с растения обрывают крупные зеленые листья, которые потом хранят в темном и прохладном месте в течение 4-5 дней. Потом листочки секут ножом или проворачивают в мясорубке, после чего, завернув в марлю, отжимают сок. Его также необходимо поместить в прохладу (до 10 градусов), где выдержать двое суток. Перед применением процедить. Целебную жидкость даже можно законсервировать, обязательно в стерилизованные банки. Заготовка лекарства превосходно хранится в холодильнике до 12 месяцев. Иногда перед выжимкой сока рекомендуют заморозить листья каланхоэ. Это способствует выработке особых веществ — биостимуляторов, которые увеличивают эффективность лекарств из каланхоэ.</dc:title>
  <dc:creator>ИЗО</dc:creator>
  <cp:lastModifiedBy>соц.педагог</cp:lastModifiedBy>
  <cp:revision>47</cp:revision>
  <dcterms:created xsi:type="dcterms:W3CDTF">2018-10-18T02:45:40Z</dcterms:created>
  <dcterms:modified xsi:type="dcterms:W3CDTF">2020-12-04T06:48:36Z</dcterms:modified>
</cp:coreProperties>
</file>