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8" r:id="rId10"/>
    <p:sldId id="269" r:id="rId11"/>
    <p:sldId id="271" r:id="rId12"/>
    <p:sldId id="270" r:id="rId13"/>
    <p:sldId id="264" r:id="rId14"/>
    <p:sldId id="266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90;&#1086;&#1087;&#1082;&#1086;&#1088;&#1086;&#1085;&#1072;&#1074;&#1080;&#1088;&#1091;&#1089;.&#1088;&#1092;/" TargetMode="External"/><Relationship Id="rId2" Type="http://schemas.openxmlformats.org/officeDocument/2006/relationships/hyperlink" Target="https://covid19.rosminzdrav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COVID-19" TargetMode="External"/><Relationship Id="rId4" Type="http://schemas.openxmlformats.org/officeDocument/2006/relationships/hyperlink" Target="https://www.rospotrebnadzor.ru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500990" cy="25717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 Narrow" pitchFamily="34" charset="0"/>
              </a:rPr>
              <a:t>Новая </a:t>
            </a:r>
            <a:r>
              <a:rPr lang="ru-RU" sz="3600" dirty="0" err="1" smtClean="0">
                <a:solidFill>
                  <a:schemeClr val="tx1"/>
                </a:solidFill>
                <a:latin typeface="Arial Narrow" pitchFamily="34" charset="0"/>
              </a:rPr>
              <a:t>коронавирусная</a:t>
            </a:r>
            <a:r>
              <a:rPr lang="ru-RU" sz="3600" dirty="0" smtClean="0">
                <a:solidFill>
                  <a:schemeClr val="tx1"/>
                </a:solidFill>
                <a:latin typeface="Arial Narrow" pitchFamily="34" charset="0"/>
              </a:rPr>
              <a:t> инфекция (</a:t>
            </a:r>
            <a:r>
              <a:rPr lang="en-US" sz="3600" dirty="0" err="1" smtClean="0">
                <a:solidFill>
                  <a:schemeClr val="tx1"/>
                </a:solidFill>
                <a:latin typeface="Arial Narrow" pitchFamily="34" charset="0"/>
              </a:rPr>
              <a:t>Covid</a:t>
            </a:r>
            <a:r>
              <a:rPr lang="ru-RU" sz="3600" dirty="0" smtClean="0">
                <a:solidFill>
                  <a:schemeClr val="tx1"/>
                </a:solidFill>
                <a:latin typeface="Arial Narrow" pitchFamily="34" charset="0"/>
              </a:rPr>
              <a:t>-19) : </a:t>
            </a:r>
            <a:br>
              <a:rPr lang="ru-RU" sz="3600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Arial Narrow" pitchFamily="34" charset="0"/>
              </a:rPr>
              <a:t>Что важно знать</a:t>
            </a:r>
            <a:endParaRPr lang="ru-RU" sz="3600" i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714884"/>
            <a:ext cx="6172200" cy="166003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БОУ «</a:t>
            </a:r>
            <a:r>
              <a:rPr lang="ru-RU" dirty="0" err="1" smtClean="0">
                <a:solidFill>
                  <a:schemeClr val="tx1"/>
                </a:solidFill>
              </a:rPr>
              <a:t>Вольновская</a:t>
            </a:r>
            <a:r>
              <a:rPr lang="ru-RU" dirty="0" smtClean="0">
                <a:solidFill>
                  <a:schemeClr val="tx1"/>
                </a:solidFill>
              </a:rPr>
              <a:t> СШ»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Тищенко Светлана Михайловна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I </a:t>
            </a:r>
            <a:r>
              <a:rPr lang="ru-RU" dirty="0" smtClean="0">
                <a:solidFill>
                  <a:schemeClr val="tx1"/>
                </a:solidFill>
              </a:rPr>
              <a:t>Категория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12858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Носите маску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Избегайте больших скоплений людей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758138" cy="5188092"/>
          </a:xfrm>
        </p:spPr>
        <p:txBody>
          <a:bodyPr/>
          <a:lstStyle/>
          <a:p>
            <a:r>
              <a:rPr lang="ru-RU" dirty="0" smtClean="0"/>
              <a:t>В сочетании с тщательной гигиеной рук и карантинными мерами маска максимально снизит риск заражения </a:t>
            </a:r>
            <a:r>
              <a:rPr lang="ru-RU" dirty="0" err="1" smtClean="0"/>
              <a:t>коронавирусом</a:t>
            </a:r>
            <a:endParaRPr lang="ru-RU" dirty="0" smtClean="0"/>
          </a:p>
          <a:p>
            <a:r>
              <a:rPr lang="ru-RU" dirty="0" smtClean="0"/>
              <a:t>Избегайте ненужных поездок и не ходите в места массового скопления людей.</a:t>
            </a:r>
          </a:p>
          <a:p>
            <a:endParaRPr lang="ru-RU" dirty="0"/>
          </a:p>
        </p:txBody>
      </p:sp>
      <p:pic>
        <p:nvPicPr>
          <p:cNvPr id="2050" name="Picture 2" descr="C:\Users\Светлана\Desktop\ропрр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14686"/>
            <a:ext cx="6572296" cy="33883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трогайте лицо руками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67600" cy="4873752"/>
          </a:xfrm>
        </p:spPr>
        <p:txBody>
          <a:bodyPr/>
          <a:lstStyle/>
          <a:p>
            <a:r>
              <a:rPr lang="ru-RU" dirty="0" smtClean="0"/>
              <a:t>Не подносите руки к носу и глазам. Быстрее всего вирус попадает в организм через слизистую оболочку. Когда чихаете всегда прикрывайтесь платком.</a:t>
            </a:r>
          </a:p>
          <a:p>
            <a:endParaRPr lang="ru-RU" dirty="0"/>
          </a:p>
        </p:txBody>
      </p:sp>
      <p:pic>
        <p:nvPicPr>
          <p:cNvPr id="3074" name="Picture 2" descr="C:\Users\Светлана\Desktop\120711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14596"/>
            <a:ext cx="414340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29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Мойте руки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14356"/>
            <a:ext cx="7000924" cy="5402406"/>
          </a:xfrm>
        </p:spPr>
        <p:txBody>
          <a:bodyPr/>
          <a:lstStyle/>
          <a:p>
            <a:r>
              <a:rPr lang="ru-RU" dirty="0" smtClean="0"/>
              <a:t>Всегда мойте руки: когда приходите на работу или возвращаетесь домой. Для профилактики также подойдут влажные салфетки или дезинфицирующие растворы.</a:t>
            </a:r>
          </a:p>
          <a:p>
            <a:endParaRPr lang="ru-RU" dirty="0"/>
          </a:p>
        </p:txBody>
      </p:sp>
      <p:pic>
        <p:nvPicPr>
          <p:cNvPr id="4098" name="Picture 2" descr="C:\Users\Светлана\Desktop\LiKnBM6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0"/>
            <a:ext cx="1828800" cy="1828800"/>
          </a:xfrm>
          <a:prstGeom prst="rect">
            <a:avLst/>
          </a:prstGeom>
          <a:noFill/>
        </p:spPr>
      </p:pic>
      <p:pic>
        <p:nvPicPr>
          <p:cNvPr id="4099" name="Picture 3" descr="C:\Users\Светлана\Desktop\djljq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428868"/>
            <a:ext cx="6429420" cy="43686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46221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467600" cy="10715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использованной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7467600" cy="4873752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https://covid19.rosminzdrav.ru/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ru-RU" dirty="0" err="1" smtClean="0">
                <a:hlinkClick r:id="rId3"/>
              </a:rPr>
              <a:t>стопкоронавирус.рф</a:t>
            </a:r>
            <a:r>
              <a:rPr lang="ru-RU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https://www.rospotrebnadzor.ru/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https://ru.wikipedia.org/wiki/COVID-19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7467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3600" b="1" cap="all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2852"/>
            <a:ext cx="8429684" cy="6500858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Цель: </a:t>
            </a:r>
            <a:r>
              <a:rPr lang="ru-RU" sz="3200" dirty="0" smtClean="0"/>
              <a:t>познакомить с новой коронавирусной инфекцией.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Задачи: </a:t>
            </a:r>
            <a:endParaRPr lang="ru-RU" sz="3200" b="1" dirty="0" smtClean="0"/>
          </a:p>
          <a:p>
            <a:r>
              <a:rPr lang="ru-RU" sz="3200" dirty="0" smtClean="0"/>
              <a:t>узнать</a:t>
            </a:r>
            <a:r>
              <a:rPr lang="ru-RU" sz="3200" dirty="0" smtClean="0"/>
              <a:t>, что такое </a:t>
            </a:r>
            <a:r>
              <a:rPr lang="en-US" sz="3200" dirty="0" err="1" smtClean="0"/>
              <a:t>Covid</a:t>
            </a:r>
            <a:r>
              <a:rPr lang="ru-RU" sz="3200" dirty="0" smtClean="0"/>
              <a:t> -19</a:t>
            </a:r>
          </a:p>
          <a:p>
            <a:r>
              <a:rPr lang="ru-RU" sz="3200" dirty="0" smtClean="0"/>
              <a:t>историю </a:t>
            </a:r>
            <a:r>
              <a:rPr lang="ru-RU" sz="3200" dirty="0" smtClean="0"/>
              <a:t>происхождения </a:t>
            </a:r>
            <a:r>
              <a:rPr lang="en-US" sz="3200" dirty="0" err="1" smtClean="0"/>
              <a:t>Covid</a:t>
            </a:r>
            <a:r>
              <a:rPr lang="ru-RU" sz="3200" dirty="0" smtClean="0"/>
              <a:t> -19</a:t>
            </a:r>
          </a:p>
          <a:p>
            <a:r>
              <a:rPr lang="ru-RU" sz="3200" dirty="0" smtClean="0"/>
              <a:t>пути </a:t>
            </a:r>
            <a:r>
              <a:rPr lang="ru-RU" sz="3200" dirty="0" smtClean="0"/>
              <a:t>передачи коронавирусной инфекции</a:t>
            </a:r>
          </a:p>
          <a:p>
            <a:r>
              <a:rPr lang="ru-RU" sz="3200" dirty="0" smtClean="0"/>
              <a:t>рассказать </a:t>
            </a:r>
            <a:r>
              <a:rPr lang="ru-RU" sz="3200" dirty="0" smtClean="0"/>
              <a:t>о способах борьбы с </a:t>
            </a:r>
            <a:r>
              <a:rPr lang="en-US" sz="3200" dirty="0" err="1" smtClean="0"/>
              <a:t>Covid</a:t>
            </a:r>
            <a:r>
              <a:rPr lang="ru-RU" sz="3200" dirty="0" smtClean="0"/>
              <a:t> -19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72560" cy="164307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+mn-lt"/>
              </a:rPr>
              <a:t>Коронавирусная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инфекция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– острое вирусное заболевание с преимущественным поражением верхних дыхательных путей.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5" name="Picture 2" descr="covid-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7393798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Светлана\Desktop\пр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189466"/>
            <a:ext cx="6429388" cy="36685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История происхождения </a:t>
            </a:r>
            <a:r>
              <a:rPr lang="en-US" sz="3200" b="1" dirty="0" err="1" smtClean="0">
                <a:solidFill>
                  <a:schemeClr val="tx1"/>
                </a:solidFill>
                <a:latin typeface="+mn-lt"/>
              </a:rPr>
              <a:t>Covid</a:t>
            </a:r>
            <a:r>
              <a:rPr lang="ru-RU" sz="3200" b="1" dirty="0" smtClean="0">
                <a:solidFill>
                  <a:schemeClr val="tx1"/>
                </a:solidFill>
                <a:latin typeface="+mn-lt"/>
              </a:rPr>
              <a:t>-19</a:t>
            </a:r>
            <a:endParaRPr lang="ru-RU" sz="3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858180" cy="5286412"/>
          </a:xfrm>
        </p:spPr>
        <p:txBody>
          <a:bodyPr/>
          <a:lstStyle/>
          <a:p>
            <a:r>
              <a:rPr lang="ru-RU" dirty="0" smtClean="0"/>
              <a:t>Впервые о неизвестном ранее вирусе заговорили 31 декабря 2019 года в китайском городе Ухань. Передался вирус человеку от летучих мышей. </a:t>
            </a:r>
          </a:p>
          <a:p>
            <a:pPr>
              <a:buNone/>
            </a:pPr>
            <a:r>
              <a:rPr lang="ru-RU" dirty="0" smtClean="0"/>
              <a:t>   Уже в марте вирус появился в России и теперь каждый из нас помогает в борьбе с </a:t>
            </a:r>
            <a:r>
              <a:rPr lang="ru-RU" dirty="0" err="1" smtClean="0"/>
              <a:t>коронавирусом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 descr="C:\Users\Светлана\Desktop\мыыш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13226"/>
            <a:ext cx="4511511" cy="254477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irus_amm-3 (1)"/>
          <p:cNvPicPr>
            <a:picLocks noChangeAspect="1" noChangeArrowheads="1"/>
          </p:cNvPicPr>
          <p:nvPr/>
        </p:nvPicPr>
        <p:blipFill>
          <a:blip r:embed="rId2"/>
          <a:srcRect t="10416"/>
          <a:stretch>
            <a:fillRect/>
          </a:stretch>
        </p:blipFill>
        <p:spPr bwMode="auto">
          <a:xfrm>
            <a:off x="345558" y="0"/>
            <a:ext cx="765544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0"/>
            <a:ext cx="3214678" cy="28574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Как с вирусом борется </a:t>
            </a:r>
            <a:r>
              <a:rPr lang="ru-RU" sz="4400" dirty="0" smtClean="0">
                <a:solidFill>
                  <a:schemeClr val="tx1"/>
                </a:solidFill>
              </a:rPr>
              <a:t>МИР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ков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3407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ков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6885" y="2857496"/>
            <a:ext cx="7109467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0"/>
            <a:ext cx="6286512" cy="418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к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82002"/>
            <a:ext cx="5572132" cy="367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71670" y="2714620"/>
            <a:ext cx="4929222" cy="10001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8-800-2000-112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Горячая линия </a:t>
            </a:r>
            <a:r>
              <a:rPr lang="ru-RU" sz="2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Стопкоронавирус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Как с вирусом может бороться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КАЖДЫЙ ИЗ НАС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к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95490"/>
            <a:ext cx="7858148" cy="556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785794"/>
            <a:ext cx="7500990" cy="1714512"/>
          </a:xfrm>
        </p:spPr>
        <p:txBody>
          <a:bodyPr/>
          <a:lstStyle/>
          <a:p>
            <a:r>
              <a:rPr lang="ru-RU" dirty="0" smtClean="0"/>
              <a:t>На время, пока разные страны мира борются с корона вирусом, не следует путешествовать заграницу. В особенности туда, где ситуация с </a:t>
            </a:r>
            <a:r>
              <a:rPr lang="ru-RU" dirty="0" err="1" smtClean="0"/>
              <a:t>коронавирусом</a:t>
            </a:r>
            <a:r>
              <a:rPr lang="ru-RU" dirty="0" smtClean="0"/>
              <a:t> крайне тяжелая.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10715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Отмените путешествия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1026" name="Picture 2" descr="C:\Users\Светлана\Desktop\екпп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81243"/>
            <a:ext cx="6572296" cy="43815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1435</TotalTime>
  <Words>256</Words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Новая коронавирусная инфекция (Covid-19) :  Что важно знать</vt:lpstr>
      <vt:lpstr>Слайд 2</vt:lpstr>
      <vt:lpstr>Коронавирусная инфекция – острое вирусное заболевание с преимущественным поражением верхних дыхательных путей. </vt:lpstr>
      <vt:lpstr>История происхождения Covid-19</vt:lpstr>
      <vt:lpstr>Слайд 5</vt:lpstr>
      <vt:lpstr>Как с вирусом борется МИР</vt:lpstr>
      <vt:lpstr>8-800-2000-112 Горячая линия Стопкоронавирус</vt:lpstr>
      <vt:lpstr>Как с вирусом может бороться  КАЖДЫЙ ИЗ НАС</vt:lpstr>
      <vt:lpstr>Отмените путешествия </vt:lpstr>
      <vt:lpstr>Носите маску Избегайте больших скоплений людей</vt:lpstr>
      <vt:lpstr>Не трогайте лицо руками </vt:lpstr>
      <vt:lpstr>Мойте руки </vt:lpstr>
      <vt:lpstr>Слайд 13</vt:lpstr>
      <vt:lpstr>Список использованной литературы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коронавирусная инфекция (Covid-19) :  Что важно знать</dc:title>
  <dc:creator>Светлана</dc:creator>
  <cp:lastModifiedBy>Светлана</cp:lastModifiedBy>
  <cp:revision>145</cp:revision>
  <dcterms:created xsi:type="dcterms:W3CDTF">2020-06-06T08:19:50Z</dcterms:created>
  <dcterms:modified xsi:type="dcterms:W3CDTF">2020-06-07T18:20:10Z</dcterms:modified>
</cp:coreProperties>
</file>