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3960440" cy="116205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Клубный час 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«Клубный час» — это особая современная технология развития личности ребёнка. Педагогическая технология заключается в том, что дети могут в течение одного часа свободно общаться друг с другом и перемещаться по детскому саду соблюдая определенные правила поведения, и по звону колокольчика возвращаться в группу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01535"/>
            <a:ext cx="4800600" cy="2702530"/>
          </a:xfrm>
        </p:spPr>
      </p:pic>
    </p:spTree>
    <p:extLst>
      <p:ext uri="{BB962C8B-B14F-4D97-AF65-F5344CB8AC3E}">
        <p14:creationId xmlns:p14="http://schemas.microsoft.com/office/powerpoint/2010/main" val="384877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Веселые игры в спорт зале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025" y="1987216"/>
            <a:ext cx="3730625" cy="20977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225" y="1637110"/>
            <a:ext cx="3730625" cy="2797968"/>
          </a:xfrm>
        </p:spPr>
      </p:pic>
    </p:spTree>
    <p:extLst>
      <p:ext uri="{BB962C8B-B14F-4D97-AF65-F5344CB8AC3E}">
        <p14:creationId xmlns:p14="http://schemas.microsoft.com/office/powerpoint/2010/main" val="1999568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7</TotalTime>
  <Words>56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Thermal</vt:lpstr>
      <vt:lpstr>Клубный час </vt:lpstr>
      <vt:lpstr>Веселые игры в спорт зале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Клубный час </dc:title>
  <dc:creator>Грант Строй</dc:creator>
  <cp:lastModifiedBy>Грант Строй</cp:lastModifiedBy>
  <cp:revision>1</cp:revision>
  <dcterms:created xsi:type="dcterms:W3CDTF">2020-12-04T03:15:35Z</dcterms:created>
  <dcterms:modified xsi:type="dcterms:W3CDTF">2020-12-04T03:24:03Z</dcterms:modified>
</cp:coreProperties>
</file>