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Спортивное развлечение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«Путешествие на лесную поляну»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057" y="2679700"/>
            <a:ext cx="3089399" cy="3557612"/>
          </a:xfrm>
        </p:spPr>
      </p:pic>
    </p:spTree>
    <p:extLst>
      <p:ext uri="{BB962C8B-B14F-4D97-AF65-F5344CB8AC3E}">
        <p14:creationId xmlns:p14="http://schemas.microsoft.com/office/powerpoint/2010/main" val="399508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6296" y="6858000"/>
            <a:ext cx="45719" cy="2056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04664"/>
            <a:ext cx="4176464" cy="5472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2052"/>
            <a:ext cx="3742075" cy="540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34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223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42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Спортивное развлечение «Путешествие на лесную поляну»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Спортивное развлечение «Путешествие на лесную поляну»</dc:title>
  <dc:creator>Грант Строй</dc:creator>
  <cp:lastModifiedBy>Грант Строй</cp:lastModifiedBy>
  <cp:revision>2</cp:revision>
  <dcterms:created xsi:type="dcterms:W3CDTF">2020-12-04T03:43:46Z</dcterms:created>
  <dcterms:modified xsi:type="dcterms:W3CDTF">2020-12-04T03:54:36Z</dcterms:modified>
</cp:coreProperties>
</file>