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1" r:id="rId9"/>
    <p:sldId id="269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09" autoAdjust="0"/>
    <p:restoredTop sz="94660"/>
  </p:normalViewPr>
  <p:slideViewPr>
    <p:cSldViewPr>
      <p:cViewPr>
        <p:scale>
          <a:sx n="64" d="100"/>
          <a:sy n="64" d="100"/>
        </p:scale>
        <p:origin x="-1380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Использование камешков «МАРБЛС» в работе с детьми дошкольного возраста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(из опыта работы)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533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Воспитатель Александрова Т.А.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3276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Упражнения на развитие количественного и порядкового счета</a:t>
            </a:r>
          </a:p>
          <a:p>
            <a:r>
              <a:rPr lang="ru-RU" dirty="0" smtClean="0"/>
              <a:t>«Весёлый счет»</a:t>
            </a:r>
          </a:p>
          <a:p>
            <a:r>
              <a:rPr lang="ru-RU" dirty="0" smtClean="0"/>
              <a:t>«Выложи по порядку»</a:t>
            </a:r>
          </a:p>
          <a:p>
            <a:r>
              <a:rPr lang="ru-RU" dirty="0" smtClean="0"/>
              <a:t>«Составление, выкладывание и решение математических примеров»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C:\Users\дом\Downloads\22-11-2020_09-23-35\IMG-f24947ffc6f166643c078d01fac9aa0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429000"/>
            <a:ext cx="5715000" cy="3207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43400" y="533400"/>
            <a:ext cx="4343400" cy="5592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Упражнения на развитие внимания, памяти</a:t>
            </a:r>
          </a:p>
          <a:p>
            <a:r>
              <a:rPr lang="ru-RU" dirty="0" smtClean="0"/>
              <a:t>«Запомни узор и повтори»</a:t>
            </a:r>
          </a:p>
          <a:p>
            <a:r>
              <a:rPr lang="ru-RU" dirty="0" smtClean="0"/>
              <a:t>«Какой камешек спрятался»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Упражнения на развитие умения выкладывать последовательность по образцу</a:t>
            </a:r>
          </a:p>
          <a:p>
            <a:r>
              <a:rPr lang="ru-RU" dirty="0" smtClean="0"/>
              <a:t>«Продолжи узор»</a:t>
            </a:r>
          </a:p>
          <a:p>
            <a:r>
              <a:rPr lang="ru-RU" dirty="0" smtClean="0"/>
              <a:t>«Придумай узор»</a:t>
            </a:r>
          </a:p>
          <a:p>
            <a:r>
              <a:rPr lang="ru-RU" dirty="0" smtClean="0"/>
              <a:t>«Укрась фартук орнаментом»</a:t>
            </a:r>
            <a:endParaRPr lang="ru-RU" dirty="0"/>
          </a:p>
        </p:txBody>
      </p:sp>
      <p:pic>
        <p:nvPicPr>
          <p:cNvPr id="7170" name="Picture 2" descr="C:\Users\дом\Downloads\22-11-2020_09-23-35\IMG-6557e0cf681d90ec5be941885a522137-V.jpg"/>
          <p:cNvPicPr>
            <a:picLocks noChangeAspect="1" noChangeArrowheads="1"/>
          </p:cNvPicPr>
          <p:nvPr/>
        </p:nvPicPr>
        <p:blipFill>
          <a:blip r:embed="rId2"/>
          <a:srcRect b="19565"/>
          <a:stretch>
            <a:fillRect/>
          </a:stretch>
        </p:blipFill>
        <p:spPr bwMode="auto">
          <a:xfrm>
            <a:off x="228600" y="609600"/>
            <a:ext cx="3987757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1447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Релаксационные упражнения</a:t>
            </a:r>
          </a:p>
          <a:p>
            <a:r>
              <a:rPr lang="ru-RU" dirty="0" smtClean="0"/>
              <a:t>«Сухой бассейн»</a:t>
            </a:r>
            <a:endParaRPr lang="ru-RU" dirty="0"/>
          </a:p>
        </p:txBody>
      </p:sp>
      <p:pic>
        <p:nvPicPr>
          <p:cNvPr id="8194" name="Picture 2" descr="C:\Users\дом\Downloads\22-11-2020_09-23-35\IMG-5dec655ea4ed060981edb544a792089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362200"/>
            <a:ext cx="6891263" cy="3867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609600"/>
            <a:ext cx="4953000" cy="55165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  Игра с камешками </a:t>
            </a:r>
            <a:r>
              <a:rPr lang="ru-RU" dirty="0" err="1" smtClean="0"/>
              <a:t>Марблс</a:t>
            </a:r>
            <a:r>
              <a:rPr lang="ru-RU" dirty="0" smtClean="0"/>
              <a:t> признана детскими психологами одной из самых полезных для детей дошкольного возраста. Этот нетрадиционный материал заставляет детей возвращаться к нему снова и снова, и получать чувственное и интеллектуальное удовольствие от работы. </a:t>
            </a:r>
            <a:endParaRPr lang="ru-RU" dirty="0"/>
          </a:p>
        </p:txBody>
      </p:sp>
      <p:pic>
        <p:nvPicPr>
          <p:cNvPr id="9218" name="Picture 2" descr="C:\Users\дом\Downloads\22-11-2020_09-23-35\IMG-32a15a9ba613770fd330fa12faefc552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09599"/>
            <a:ext cx="3124200" cy="5566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129540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Стеклянный шарик </a:t>
            </a:r>
            <a:r>
              <a:rPr lang="ru-RU" sz="2400" dirty="0" err="1" smtClean="0"/>
              <a:t>Марблс</a:t>
            </a:r>
            <a:r>
              <a:rPr lang="ru-RU" sz="2400" dirty="0" smtClean="0"/>
              <a:t> – далекий потомок глиняных шариков, которые много тысяч лет назад служили игрушками для древних людей. Шарики получили название от английского </a:t>
            </a:r>
            <a:r>
              <a:rPr lang="en-US" sz="2400" dirty="0" smtClean="0"/>
              <a:t>marbles (</a:t>
            </a:r>
            <a:r>
              <a:rPr lang="ru-RU" sz="2400" dirty="0" smtClean="0"/>
              <a:t>т.е. мраморные). Шарики имеют разнообразную цветовую гамму и форму.</a:t>
            </a:r>
            <a:endParaRPr lang="ru-RU" sz="2400" dirty="0"/>
          </a:p>
        </p:txBody>
      </p:sp>
      <p:pic>
        <p:nvPicPr>
          <p:cNvPr id="1026" name="Picture 2" descr="C:\Users\дом\Desktop\$_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Развивают </a:t>
            </a:r>
            <a:r>
              <a:rPr lang="ru-RU" dirty="0" err="1" smtClean="0"/>
              <a:t>сенсорику</a:t>
            </a:r>
            <a:r>
              <a:rPr lang="ru-RU" dirty="0" smtClean="0"/>
              <a:t>, обследовательские действия.</a:t>
            </a:r>
          </a:p>
          <a:p>
            <a:r>
              <a:rPr lang="ru-RU" dirty="0" smtClean="0"/>
              <a:t>Развивают мелкую моторику, точность движений</a:t>
            </a:r>
          </a:p>
          <a:p>
            <a:r>
              <a:rPr lang="ru-RU" dirty="0" smtClean="0"/>
              <a:t>Способствуют закреплению понятий величины, цвета, формы, количества.</a:t>
            </a:r>
          </a:p>
          <a:p>
            <a:r>
              <a:rPr lang="ru-RU" dirty="0" smtClean="0"/>
              <a:t>Развивают мышление: умение анализировать, сравнивать, группировать, чередовать по признаку.</a:t>
            </a:r>
          </a:p>
          <a:p>
            <a:r>
              <a:rPr lang="ru-RU" dirty="0" smtClean="0"/>
              <a:t>Способствуют развитию ориентировки в пространстве.</a:t>
            </a:r>
          </a:p>
          <a:p>
            <a:r>
              <a:rPr lang="ru-RU" dirty="0" smtClean="0"/>
              <a:t>Развивают внимание, память, воображение.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Игры и упражнения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Игры на развитие мелкой моторики, тактильных ощущений</a:t>
            </a:r>
          </a:p>
          <a:p>
            <a:r>
              <a:rPr lang="ru-RU" dirty="0" smtClean="0"/>
              <a:t>«Укрась торт (пирожное)»</a:t>
            </a:r>
          </a:p>
          <a:p>
            <a:r>
              <a:rPr lang="ru-RU" dirty="0" smtClean="0"/>
              <a:t>«Повесь шарики на елочку»</a:t>
            </a:r>
          </a:p>
          <a:p>
            <a:r>
              <a:rPr lang="ru-RU" dirty="0" smtClean="0"/>
              <a:t>«Помоги ежатам собрать листочки»</a:t>
            </a:r>
          </a:p>
          <a:p>
            <a:r>
              <a:rPr lang="ru-RU" dirty="0" smtClean="0"/>
              <a:t>«Выложи дорожку для зайчика»</a:t>
            </a:r>
          </a:p>
          <a:p>
            <a:r>
              <a:rPr lang="ru-RU" dirty="0" smtClean="0"/>
              <a:t>«Помоги колобку спрятаться от лисы»</a:t>
            </a:r>
          </a:p>
          <a:p>
            <a:r>
              <a:rPr lang="ru-RU" dirty="0" smtClean="0"/>
              <a:t>«Кто быстрее выложит дорожку»</a:t>
            </a:r>
          </a:p>
          <a:p>
            <a:r>
              <a:rPr lang="ru-RU" dirty="0" smtClean="0"/>
              <a:t>«Художник»</a:t>
            </a:r>
          </a:p>
          <a:p>
            <a:r>
              <a:rPr lang="ru-RU" dirty="0" smtClean="0"/>
              <a:t>«Чудесный мешочек»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ownloads\22-11-2020_09-23-35\IMG-cb40403648da8916deb87a950f3c1a6b-V.jpg"/>
          <p:cNvPicPr>
            <a:picLocks noChangeAspect="1" noChangeArrowheads="1"/>
          </p:cNvPicPr>
          <p:nvPr/>
        </p:nvPicPr>
        <p:blipFill>
          <a:blip r:embed="rId2" cstate="print"/>
          <a:srcRect b="13235"/>
          <a:stretch>
            <a:fillRect/>
          </a:stretch>
        </p:blipFill>
        <p:spPr bwMode="auto">
          <a:xfrm>
            <a:off x="304800" y="684631"/>
            <a:ext cx="2514600" cy="3887369"/>
          </a:xfrm>
          <a:prstGeom prst="rect">
            <a:avLst/>
          </a:prstGeom>
          <a:noFill/>
        </p:spPr>
      </p:pic>
      <p:pic>
        <p:nvPicPr>
          <p:cNvPr id="2051" name="Picture 3" descr="C:\Users\дом\Downloads\22-11-2020_09-23-35\IMG-e667dee1cbeada9ba1fb545036fb6745-V.jpg"/>
          <p:cNvPicPr>
            <a:picLocks noChangeAspect="1" noChangeArrowheads="1"/>
          </p:cNvPicPr>
          <p:nvPr/>
        </p:nvPicPr>
        <p:blipFill>
          <a:blip r:embed="rId3"/>
          <a:srcRect b="19643"/>
          <a:stretch>
            <a:fillRect/>
          </a:stretch>
        </p:blipFill>
        <p:spPr bwMode="auto">
          <a:xfrm>
            <a:off x="3124200" y="2590800"/>
            <a:ext cx="2682867" cy="3841203"/>
          </a:xfrm>
          <a:prstGeom prst="rect">
            <a:avLst/>
          </a:prstGeom>
          <a:noFill/>
        </p:spPr>
      </p:pic>
      <p:pic>
        <p:nvPicPr>
          <p:cNvPr id="2052" name="Picture 4" descr="C:\Users\дом\Downloads\22-11-2020_09-23-35\IMG-09a6f7cc4b89147a80010333d1ad4ace-V.jpg"/>
          <p:cNvPicPr>
            <a:picLocks noChangeAspect="1" noChangeArrowheads="1"/>
          </p:cNvPicPr>
          <p:nvPr/>
        </p:nvPicPr>
        <p:blipFill>
          <a:blip r:embed="rId4"/>
          <a:srcRect t="9970" b="4911"/>
          <a:stretch>
            <a:fillRect/>
          </a:stretch>
        </p:blipFill>
        <p:spPr bwMode="auto">
          <a:xfrm>
            <a:off x="6176876" y="609600"/>
            <a:ext cx="261269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533401"/>
            <a:ext cx="8229600" cy="243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Игры – упражнения на классификацию по признакам (цвету, форме, величине)</a:t>
            </a:r>
          </a:p>
          <a:p>
            <a:r>
              <a:rPr lang="ru-RU" dirty="0" smtClean="0"/>
              <a:t>«Помоги Золушке»</a:t>
            </a:r>
          </a:p>
          <a:p>
            <a:r>
              <a:rPr lang="ru-RU" dirty="0" smtClean="0"/>
              <a:t>«Разложи камешки правильно»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дом\Downloads\22-11-2020_09-23-35\IMG-ba1b9df25c18701408fb9596aceef4e7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743200"/>
            <a:ext cx="6907895" cy="3877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ownloads\22-11-2020_09-23-35\IMG-dd232e4b3377ad193e37ca46a869fbaa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635216" cy="6019800"/>
          </a:xfrm>
          <a:prstGeom prst="rect">
            <a:avLst/>
          </a:prstGeom>
          <a:noFill/>
        </p:spPr>
      </p:pic>
      <p:pic>
        <p:nvPicPr>
          <p:cNvPr id="5" name="Picture 2" descr="C:\Users\дом\Downloads\22-11-2020_09-23-35\IMG-0f942988905f02c9357e6837dad36247-V.jpg"/>
          <p:cNvPicPr>
            <a:picLocks noChangeAspect="1" noChangeArrowheads="1"/>
          </p:cNvPicPr>
          <p:nvPr/>
        </p:nvPicPr>
        <p:blipFill>
          <a:blip r:embed="rId3"/>
          <a:srcRect b="24528"/>
          <a:stretch>
            <a:fillRect/>
          </a:stretch>
        </p:blipFill>
        <p:spPr bwMode="auto">
          <a:xfrm>
            <a:off x="4876800" y="533400"/>
            <a:ext cx="3663796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Упражнения на развитие умения ориентироваться на плоскости (графические диктанты)</a:t>
            </a:r>
          </a:p>
          <a:p>
            <a:pPr algn="just"/>
            <a:r>
              <a:rPr lang="ru-RU" dirty="0" smtClean="0"/>
              <a:t>«Муха»</a:t>
            </a:r>
          </a:p>
          <a:p>
            <a:pPr algn="just"/>
            <a:r>
              <a:rPr lang="ru-RU" dirty="0" smtClean="0"/>
              <a:t>«Украсим шкатулку (коврик)»</a:t>
            </a:r>
          </a:p>
          <a:p>
            <a:pPr algn="just"/>
            <a:r>
              <a:rPr lang="ru-RU" dirty="0" smtClean="0"/>
              <a:t>«Лабиринты»</a:t>
            </a:r>
            <a:endParaRPr lang="ru-RU" dirty="0"/>
          </a:p>
        </p:txBody>
      </p:sp>
      <p:pic>
        <p:nvPicPr>
          <p:cNvPr id="5122" name="Picture 2" descr="C:\Users\дом\Downloads\22-11-2020_09-23-35\IMG-dd6e0a318c6004b5d00d242485cab460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581400"/>
            <a:ext cx="5410200" cy="303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ownloads\22-11-2020_09-23-35\IMG-9dee0804e371c86ccc1a5fdcace9406e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7891537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324</Words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Использование камешков «МАРБЛС» в работе с детьми дошкольного возраста (из опыта работы)</vt:lpstr>
      <vt:lpstr>Слайд 2</vt:lpstr>
      <vt:lpstr>Задачи</vt:lpstr>
      <vt:lpstr>Игры и упражнения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камешков «МАРБЛС» в работе с детьми дошкольного возраста</dc:title>
  <dc:creator>дом</dc:creator>
  <cp:lastModifiedBy>дом</cp:lastModifiedBy>
  <cp:revision>14</cp:revision>
  <dcterms:created xsi:type="dcterms:W3CDTF">2020-11-22T05:44:48Z</dcterms:created>
  <dcterms:modified xsi:type="dcterms:W3CDTF">2020-11-22T06:47:19Z</dcterms:modified>
</cp:coreProperties>
</file>