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A7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03EA-27C8-4750-98A3-6A777ACE84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3F52-06B4-42D2-8667-5275FDC21C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03EA-27C8-4750-98A3-6A777ACE84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3F52-06B4-42D2-8667-5275FDC21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03EA-27C8-4750-98A3-6A777ACE84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3F52-06B4-42D2-8667-5275FDC21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03EA-27C8-4750-98A3-6A777ACE84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3F52-06B4-42D2-8667-5275FDC21C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03EA-27C8-4750-98A3-6A777ACE84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3F52-06B4-42D2-8667-5275FDC21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03EA-27C8-4750-98A3-6A777ACE84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3F52-06B4-42D2-8667-5275FDC21C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03EA-27C8-4750-98A3-6A777ACE84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3F52-06B4-42D2-8667-5275FDC21C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03EA-27C8-4750-98A3-6A777ACE84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3F52-06B4-42D2-8667-5275FDC21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03EA-27C8-4750-98A3-6A777ACE84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3F52-06B4-42D2-8667-5275FDC21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03EA-27C8-4750-98A3-6A777ACE84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3F52-06B4-42D2-8667-5275FDC21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03EA-27C8-4750-98A3-6A777ACE84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3F52-06B4-42D2-8667-5275FDC21C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8D203EA-27C8-4750-98A3-6A777ACE84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67D3F52-06B4-42D2-8667-5275FDC21C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3861048"/>
            <a:ext cx="5637010" cy="882119"/>
          </a:xfrm>
        </p:spPr>
        <p:txBody>
          <a:bodyPr>
            <a:normAutofit fontScale="55000" lnSpcReduction="20000"/>
          </a:bodyPr>
          <a:lstStyle/>
          <a:p>
            <a:r>
              <a:rPr lang="ru-RU" altLang="ru-RU" sz="3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alt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alt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ГДО </a:t>
            </a:r>
            <a:r>
              <a:rPr lang="ru-RU" alt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МОАУ</a:t>
            </a:r>
            <a:endParaRPr lang="ru-RU" altLang="ru-RU" sz="24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alt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alt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400" b="1" i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Новопетровская</a:t>
            </a:r>
            <a:r>
              <a:rPr lang="ru-RU" alt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altLang="ru-RU" sz="24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alt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alt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Большакова Наталья Борисовна</a:t>
            </a:r>
            <a:endParaRPr lang="ru-RU" altLang="ru-RU" sz="24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48680"/>
            <a:ext cx="7175351" cy="230425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Мастер класс по изготовлению веточки сакуры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User\Desktop\s1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96002">
            <a:off x="204132" y="3235894"/>
            <a:ext cx="4548469" cy="288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98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988840"/>
            <a:ext cx="4968552" cy="3726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76470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Берём лист офисной розовой бумаги, вырезаем круги диаметром 3 сантиметра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84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937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При помощи палочки или карандаша сминаем круги. Делаем их такое количество, которое необходимо для изготовления веточки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81" y="1214813"/>
            <a:ext cx="3529369" cy="2646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1214438"/>
            <a:ext cx="3527375" cy="2645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976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764704"/>
            <a:ext cx="6512511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Приготовим то количество веточек, которое нам необходимо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988840"/>
            <a:ext cx="3132347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332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764704"/>
            <a:ext cx="6512511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При помощи клеевого пистолета приклеиваем получившиеся цветочки к веточке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348880"/>
            <a:ext cx="4633382" cy="347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233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</a:rPr>
              <a:t>А вот и результат!!!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060848"/>
            <a:ext cx="2984082" cy="3978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031496"/>
            <a:ext cx="2952328" cy="3936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700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412776"/>
            <a:ext cx="6944559" cy="3096344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 smtClean="0">
                <a:solidFill>
                  <a:schemeClr val="accent4">
                    <a:lumMod val="50000"/>
                  </a:schemeClr>
                </a:solidFill>
              </a:rPr>
              <a:t>Спасибо за внимание!</a:t>
            </a:r>
            <a:endParaRPr lang="ru-RU" sz="7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39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</TotalTime>
  <Words>76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Мастер класс по изготовлению веточки сакуры</vt:lpstr>
      <vt:lpstr>Берём лист офисной розовой бумаги, вырезаем круги диаметром 3 сантиметра</vt:lpstr>
      <vt:lpstr>При помощи палочки или карандаша сминаем круги. Делаем их такое количество, которое необходимо для изготовления веточки</vt:lpstr>
      <vt:lpstr>Приготовим то количество веточек, которое нам необходимо</vt:lpstr>
      <vt:lpstr>При помощи клеевого пистолета приклеиваем получившиеся цветочки к веточке</vt:lpstr>
      <vt:lpstr>А вот и результат!!!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по изготовлению веточки сакуры</dc:title>
  <dc:creator>User</dc:creator>
  <cp:lastModifiedBy>User</cp:lastModifiedBy>
  <cp:revision>5</cp:revision>
  <dcterms:created xsi:type="dcterms:W3CDTF">2019-03-15T02:04:53Z</dcterms:created>
  <dcterms:modified xsi:type="dcterms:W3CDTF">2020-11-10T05:40:05Z</dcterms:modified>
</cp:coreProperties>
</file>