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F65F-DD15-4EAE-89C2-3382C363B93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72BA-16BA-4451-8E08-94971CAFB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F65F-DD15-4EAE-89C2-3382C363B93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72BA-16BA-4451-8E08-94971CAFB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F65F-DD15-4EAE-89C2-3382C363B93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72BA-16BA-4451-8E08-94971CAFB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F65F-DD15-4EAE-89C2-3382C363B93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72BA-16BA-4451-8E08-94971CAFB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F65F-DD15-4EAE-89C2-3382C363B93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72BA-16BA-4451-8E08-94971CAFB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F65F-DD15-4EAE-89C2-3382C363B93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72BA-16BA-4451-8E08-94971CAFB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F65F-DD15-4EAE-89C2-3382C363B93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72BA-16BA-4451-8E08-94971CAFB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F65F-DD15-4EAE-89C2-3382C363B93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72BA-16BA-4451-8E08-94971CAFB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F65F-DD15-4EAE-89C2-3382C363B93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72BA-16BA-4451-8E08-94971CAFB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F65F-DD15-4EAE-89C2-3382C363B93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72BA-16BA-4451-8E08-94971CAFB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F65F-DD15-4EAE-89C2-3382C363B93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72BA-16BA-4451-8E08-94971CAFB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AF65F-DD15-4EAE-89C2-3382C363B93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D72BA-16BA-4451-8E08-94971CAFB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voimirukamy.com/wp-content/uploads/2018/01/23-5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500306"/>
            <a:ext cx="31432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Настольные игры весело и красочно разнообразят досуг каждой семьи. Не спешите покупать игры в магазинах, а попробуйте сделать их своими руками, это поможет Вам создать особый стиль игры.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57290" y="1142984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«НАСТОЛЬНЫЕ ИГРЫ СВОИМИ РУКАМИ»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://alwaysbusymama.com/images/stories/0001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571744"/>
            <a:ext cx="5148684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8152" y="285728"/>
            <a:ext cx="16882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Блошки</a:t>
            </a:r>
          </a:p>
        </p:txBody>
      </p:sp>
      <p:pic>
        <p:nvPicPr>
          <p:cNvPr id="6146" name="Picture 2" descr="Блошки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3714752"/>
            <a:ext cx="4643470" cy="29519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642918"/>
            <a:ext cx="735811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Это очень забавная игра, в которой участвуют 2 человека. На край </a:t>
            </a:r>
            <a:r>
              <a:rPr lang="ru-RU" sz="2000" b="1" dirty="0" err="1"/>
              <a:t>фасолинки</a:t>
            </a:r>
            <a:r>
              <a:rPr lang="ru-RU" sz="2000" b="1" dirty="0"/>
              <a:t>  нажимаю монеткой и она подпрыгивает как блошка. Основная задача попасть блошкой в ворота противника, тогда Вам засчитывается очко и блошка убирается с поля. Если блошка попадает на своё поле можно её забрать и в следующий раз ею воспользоваться, если блошка попадает на поле противника – очко не зачитывается и она просто остаётся лежать до следующего хода. Если блошка попадает в свои ворота – очко засчитывается противнику. Игра ведётся до тех пор пока у кого-то не закончатся блошки.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9567" y="214290"/>
            <a:ext cx="25012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Лабиринт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s://svoimirukamy.com/wp-content/uploads/2018/01/25-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928670"/>
            <a:ext cx="3952856" cy="296464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628" y="785795"/>
            <a:ext cx="3857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Для создания этой игры вам понадобится картонная коробка от конфет, </a:t>
            </a:r>
            <a:r>
              <a:rPr lang="ru-RU" b="1" dirty="0" err="1"/>
              <a:t>коктейльные</a:t>
            </a:r>
            <a:r>
              <a:rPr lang="ru-RU" b="1" dirty="0"/>
              <a:t> трубочки и маленький шарик, можно использовать бусинку. Продумайте и нарисуйте лабиринт. Приклейте </a:t>
            </a:r>
            <a:r>
              <a:rPr lang="ru-RU" b="1" dirty="0" err="1"/>
              <a:t>коктейльные</a:t>
            </a:r>
            <a:r>
              <a:rPr lang="ru-RU" b="1" dirty="0"/>
              <a:t> трубочки. Положите шарик и начинайте игру</a:t>
            </a:r>
            <a:r>
              <a:rPr lang="ru-RU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4357694"/>
            <a:ext cx="38576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Игрушка Лабиринт для развития моторики</a:t>
            </a:r>
            <a:endParaRPr lang="ru-RU" dirty="0" smtClean="0"/>
          </a:p>
          <a:p>
            <a:r>
              <a:rPr lang="ru-RU" b="1" dirty="0" smtClean="0"/>
              <a:t>На листе А4 или картоне нарисуйте или </a:t>
            </a:r>
            <a:r>
              <a:rPr lang="ru-RU" b="1" dirty="0" err="1" smtClean="0"/>
              <a:t>наклете</a:t>
            </a:r>
            <a:r>
              <a:rPr lang="ru-RU" b="1" dirty="0" smtClean="0"/>
              <a:t> лабиринт. Раскрасьте. Теперь ребенок своими пальчиками должен дойти до конца лабиринта. Дети очень любят эту игру!</a:t>
            </a:r>
            <a:endParaRPr lang="ru-RU" b="1" dirty="0"/>
          </a:p>
        </p:txBody>
      </p:sp>
      <p:pic>
        <p:nvPicPr>
          <p:cNvPr id="5124" name="Picture 4" descr="https://toys-4kids.ru/files/uploads/G0gqtbK89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643314"/>
            <a:ext cx="3729026" cy="2796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2748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285728"/>
            <a:ext cx="3714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Крестики-нолики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785794"/>
            <a:ext cx="82868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Для игры вам потребуется создать: Игровое поле. Можно его нарисовать на листе бумаги или картона. Но намного интереснее получится, если поместить поле в необычное место. Например, на деревянный брусок. Необычно смотрится поле, сшитое из яркой фетровой ткани. Еще одна идея — поместить поле для игры на холодильник, а вместо фишек использовать магниты. Фишки для игры. Самое простое — смастерить или сшить фишки в форме крестиков и ноликов. Но это банально. Попробуйте создать необычные фигурки — сердечки 2 цветов, божьи коровки и ромашки. Также для создания фишек можно использовать разноцветные пуговицы или камешки с нарисованными на них фигурками. </a:t>
            </a:r>
            <a:endParaRPr lang="ru-RU" sz="2000" b="1" dirty="0"/>
          </a:p>
        </p:txBody>
      </p:sp>
      <p:pic>
        <p:nvPicPr>
          <p:cNvPr id="5122" name="Picture 2" descr="Как сдела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071942"/>
            <a:ext cx="3643338" cy="2494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857232"/>
            <a:ext cx="75009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/>
              <a:t>Отличный </a:t>
            </a:r>
            <a:r>
              <a:rPr lang="ru-RU" sz="2000" b="1" dirty="0" smtClean="0"/>
              <a:t>способ занять детей дома. </a:t>
            </a:r>
          </a:p>
          <a:p>
            <a:pPr fontAlgn="base"/>
            <a:r>
              <a:rPr lang="ru-RU" sz="2000" b="1" dirty="0" smtClean="0"/>
              <a:t>Распечатайте рисунки различных геометрических фигур (треугольник, квадрат, ромб) и пускай ваш ребенок, используя рисунок, попробует сложить такую же фигурку из палочек. В отличии от палочек для счета, которые  также подойдут, палочки от мороженого не так просто потерять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24712" y="428604"/>
            <a:ext cx="51476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>
                <a:solidFill>
                  <a:srgbClr val="FF0000"/>
                </a:solidFill>
              </a:rPr>
              <a:t>ИГРЫ ИЗ ПАЛОЧЕК ДЛЯ МОРОЖЕННОГО </a:t>
            </a:r>
          </a:p>
        </p:txBody>
      </p:sp>
      <p:pic>
        <p:nvPicPr>
          <p:cNvPr id="4098" name="Picture 2" descr="чем занять ребенка, чем занять детей дома, игры для детей, выходные с детьми, игры своими руками, игры для детей своими рукам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000372"/>
            <a:ext cx="5286412" cy="3526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928670"/>
            <a:ext cx="78581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/>
              <a:t>Чтобы </a:t>
            </a:r>
            <a:r>
              <a:rPr lang="ru-RU" sz="2000" b="1" dirty="0" smtClean="0"/>
              <a:t>занять ребенка дома с пользой и без особых затрат, дайте ему пластилин и зубочистки (есть съедобная версия игры с </a:t>
            </a:r>
            <a:r>
              <a:rPr lang="ru-RU" sz="2000" b="1" dirty="0" err="1" smtClean="0"/>
              <a:t>маршмеллоу</a:t>
            </a:r>
            <a:r>
              <a:rPr lang="ru-RU" sz="2000" b="1" dirty="0" smtClean="0"/>
              <a:t> и соломкой) и предложите создать объемные фигуры, используя пластилин для соединения палочек. </a:t>
            </a:r>
          </a:p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729" y="285728"/>
            <a:ext cx="628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FF0000"/>
                </a:solidFill>
              </a:rPr>
              <a:t>Моделируем фигуры своими руками</a:t>
            </a:r>
            <a:r>
              <a:rPr lang="ru-RU" b="1" dirty="0" smtClean="0">
                <a:solidFill>
                  <a:srgbClr val="FF0000"/>
                </a:solidFill>
              </a:rPr>
              <a:t> </a:t>
            </a:r>
          </a:p>
        </p:txBody>
      </p:sp>
      <p:pic>
        <p:nvPicPr>
          <p:cNvPr id="3074" name="Picture 2" descr="Игры своими руками: 14 идей, чем занять ребенка до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1" y="2571744"/>
            <a:ext cx="5917883" cy="3638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85728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Кругосветное путешествие </a:t>
            </a:r>
            <a:r>
              <a:rPr lang="ru-RU" sz="2400" b="1" dirty="0" err="1" smtClean="0">
                <a:solidFill>
                  <a:srgbClr val="FF0000"/>
                </a:solidFill>
              </a:rPr>
              <a:t>игра-ходилка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Кругосветное путешеств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4146238"/>
            <a:ext cx="3714776" cy="252604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714356"/>
            <a:ext cx="82868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Основной процесс заключается в создании карты. Разложите 8 листов формата А4 в 2 ряда, оставьте промежутки по пол сантиметра, чтобы в дальнейшем можно было сложить карту. Поставьте груз на каждый лист, чтобы он не сдвинулся, затем склейте скотчем листы вдоль каждого ряда. Нарисуйте карандашом маршрут ходов и расположите остановки, например (1-60 или 1-90), между каждой остановкой делайте расстояние 2-3 см. Отметьте бонусные и штрафные шаги, направление укажите стрелочками. Заполните рисунками пустые места на карте. Цифровой кубик можно приобрести в канцелярском магазине либо сделать из картона. В качестве фишек используйте маленькие игрушки киндер сюрприза, пуговицы, маленькие </a:t>
            </a:r>
            <a:r>
              <a:rPr lang="ru-RU" sz="2000" b="1" dirty="0" err="1" smtClean="0"/>
              <a:t>печеньки</a:t>
            </a:r>
            <a:r>
              <a:rPr lang="ru-RU" sz="2000" b="1" dirty="0" smtClean="0"/>
              <a:t>…</a:t>
            </a:r>
            <a:endParaRPr lang="ru-RU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376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Звездочки</dc:creator>
  <cp:lastModifiedBy>Звездочки</cp:lastModifiedBy>
  <cp:revision>18</cp:revision>
  <dcterms:created xsi:type="dcterms:W3CDTF">2020-05-20T11:15:15Z</dcterms:created>
  <dcterms:modified xsi:type="dcterms:W3CDTF">2020-05-21T12:18:28Z</dcterms:modified>
</cp:coreProperties>
</file>