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4" r:id="rId6"/>
    <p:sldId id="263" r:id="rId7"/>
    <p:sldId id="262" r:id="rId8"/>
    <p:sldId id="261" r:id="rId9"/>
    <p:sldId id="259" r:id="rId10"/>
    <p:sldId id="260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4" r:id="rId20"/>
    <p:sldId id="277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public20048595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club19658517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7008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Нетрадиционные формы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работы с родителями.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(из опыта работы)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5105400"/>
            <a:ext cx="5929322" cy="1752600"/>
          </a:xfrm>
        </p:spPr>
        <p:txBody>
          <a:bodyPr>
            <a:normAutofit fontScale="70000" lnSpcReduction="20000"/>
          </a:bodyPr>
          <a:lstStyle/>
          <a:p>
            <a:endParaRPr lang="ru-RU" b="1" i="1" dirty="0" smtClean="0"/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Максимова Ирина Алексеевна.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«Кудровский центр образования №1»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дошкольное отделение №4</a:t>
            </a:r>
          </a:p>
          <a:p>
            <a:pPr algn="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Игровой тренинг с родителями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«Давайте поиграем»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makss\Desktop\виталик\Новая папка (2)\IMG-20200305-WA0048ШШШ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714488"/>
            <a:ext cx="3670339" cy="4697113"/>
          </a:xfrm>
          <a:prstGeom prst="rect">
            <a:avLst/>
          </a:prstGeom>
          <a:noFill/>
        </p:spPr>
      </p:pic>
      <p:pic>
        <p:nvPicPr>
          <p:cNvPr id="4099" name="Picture 3" descr="C:\Users\makss\Desktop\D0o3ykp1EjEК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357430"/>
            <a:ext cx="4513281" cy="3386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3328982" cy="129697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на чувства                                 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коллективизма                                                     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«Сроим башню»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makss\Desktop\виталик\Новая папка (2)\J61nTE6XFZ8чч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571744"/>
            <a:ext cx="4857784" cy="3470920"/>
          </a:xfrm>
          <a:prstGeom prst="rect">
            <a:avLst/>
          </a:prstGeom>
          <a:noFill/>
        </p:spPr>
      </p:pic>
      <p:pic>
        <p:nvPicPr>
          <p:cNvPr id="7" name="Picture 3" descr="C:\Users\makss\Desktop\h0UC_abu0nU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857364"/>
            <a:ext cx="3143272" cy="41910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0" y="1500174"/>
            <a:ext cx="3792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на внимательность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 Согни листок»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584" y="260648"/>
            <a:ext cx="8229600" cy="2928937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Открытые занятия с детьми в ДОО для родителей.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 : познакомить родителей со структурой и спецификой проведения занятий в ДОУ.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Users\makss\Desktop\человеч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928910"/>
            <a:ext cx="3857652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329613" cy="3286125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Открытое занятие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Цель:  Расширение представлений об окружающей действительности через ознакомление детей с зимними Олимпийскими видами спорта.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makss\Desktop\IMG-20201120-WA00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928802"/>
            <a:ext cx="4160840" cy="3122433"/>
          </a:xfrm>
          <a:prstGeom prst="rect">
            <a:avLst/>
          </a:prstGeom>
          <a:noFill/>
        </p:spPr>
      </p:pic>
      <p:pic>
        <p:nvPicPr>
          <p:cNvPr id="7171" name="Picture 3" descr="C:\Users\makss\Desktop\лл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000372"/>
            <a:ext cx="4214810" cy="3162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5656" y="274638"/>
            <a:ext cx="6753944" cy="12101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Дидактические игры родителей с детьми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makss\Desktop\тт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493024"/>
            <a:ext cx="3643338" cy="2014094"/>
          </a:xfrm>
          <a:prstGeom prst="rect">
            <a:avLst/>
          </a:prstGeom>
          <a:noFill/>
        </p:spPr>
      </p:pic>
      <p:pic>
        <p:nvPicPr>
          <p:cNvPr id="1027" name="Picture 3" descr="C:\Users\makss\Desktop\9CWEhKUCpF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143116"/>
            <a:ext cx="4500562" cy="3375422"/>
          </a:xfrm>
          <a:prstGeom prst="rect">
            <a:avLst/>
          </a:prstGeom>
          <a:noFill/>
        </p:spPr>
      </p:pic>
      <p:pic>
        <p:nvPicPr>
          <p:cNvPr id="1028" name="Picture 4" descr="C:\Users\makss\Desktop\ьььь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1088624" y="1125899"/>
            <a:ext cx="2680472" cy="3571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260648"/>
            <a:ext cx="8229600" cy="3297237"/>
          </a:xfrm>
        </p:spPr>
        <p:txBody>
          <a:bodyPr>
            <a:noAutofit/>
          </a:bodyPr>
          <a:lstStyle/>
          <a:p>
            <a:pPr fontAlgn="base"/>
            <a:r>
              <a:rPr lang="ru-RU" sz="3200" b="1" dirty="0" smtClean="0"/>
              <a:t>«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Педагогическая библиотека</a:t>
            </a:r>
            <a:r>
              <a:rPr lang="ru-RU" sz="3200" b="1" dirty="0" smtClean="0"/>
              <a:t>»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Цель: Ознакомление родителей с возрастными и психологическими особенностями детей дошкольного возраста. Формирование у родителей практических навыков воспитания детей.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8194" name="Picture 2" descr="C:\Users\makss\Desktop\методический материал\человечки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76975" y="2924944"/>
            <a:ext cx="5120569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Мини-библиотека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Наша «Игротека»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makss\Desktop\тт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643182"/>
            <a:ext cx="4143404" cy="3109348"/>
          </a:xfrm>
          <a:prstGeom prst="rect">
            <a:avLst/>
          </a:prstGeom>
          <a:noFill/>
        </p:spPr>
      </p:pic>
      <p:pic>
        <p:nvPicPr>
          <p:cNvPr id="1027" name="Picture 3" descr="C:\Users\makss\Desktop\20201124_162458ии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643182"/>
            <a:ext cx="4214842" cy="3162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47664" y="274638"/>
            <a:ext cx="6681936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Газета «Весёлый дошколёнок»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makss\Desktop\оо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394807" y="2034557"/>
            <a:ext cx="4854979" cy="3643338"/>
          </a:xfrm>
          <a:prstGeom prst="rect">
            <a:avLst/>
          </a:prstGeom>
          <a:noFill/>
        </p:spPr>
      </p:pic>
      <p:pic>
        <p:nvPicPr>
          <p:cNvPr id="9219" name="Picture 3" descr="C:\Users\makss\Desktop\рр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322494" y="2034903"/>
            <a:ext cx="4857758" cy="3645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624" y="274638"/>
            <a:ext cx="7041976" cy="1138138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Летопись группы «Ягодки»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makss\Desktop\гг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1979712" y="1687413"/>
            <a:ext cx="6286544" cy="4717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Контактная группа в социальной сети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hlinkClick r:id="rId3"/>
              </a:rPr>
              <a:t>https://vk.com/public200485950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1266" name="Picture 2" descr="C:\Users\makss\Desktop\методический материал\IKti3zV0uY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857364"/>
            <a:ext cx="6856431" cy="4783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3568" y="1166019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«Только вместе с родителями,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общими усилиями, педагоги могут дать детям большое, человеческое счастье».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В. А. Сухомлинский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Сайт ДОУ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hlinkClick r:id="rId3"/>
              </a:rPr>
              <a:t>https://vk.com/club196585171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2291" name="Picture 3" descr="C:\Users\makss\Desktop\методический материал\sS6VlBsK1U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714488"/>
            <a:ext cx="8286808" cy="4949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55576" y="1628800"/>
            <a:ext cx="8229600" cy="485775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Спасибо за внимание 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ФГОС представляет собой совокупность обязательных требований к дошкольному образованию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45720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соответствии с законом «Об образовании в Российской Федерации» одной из основных задач стоящих перед детским дошкольным учреждением является «взаимодействие с семьей для обеспечения полноценного развития личности ребенка». </a:t>
            </a:r>
          </a:p>
          <a:p>
            <a:pPr indent="45720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Новый федеральный государственный образовательный стандарт дошкольного образования большое внимание уделяет работе с родителями. Она должна иметь дифференцированный подход, учитывать социальный статус, микроклимат семьи, родительские запросы и степень заинтересованности родителей деятельностью ДОУ, повышение культуры педагогической грамотности семьи.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Традиционные формы            Нетрадиционные формы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работы с родителями              работы с родителями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Родительские собрания           Круглый стол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Беседы                                       Мастер- класс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Консультации                           Проектная деятельность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Анкетирование                          Родительская почта     Практикумы                              Сайт ДОО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Семинары                                  Педагогическая библиотека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Наглядная информация            Газеты, журналы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Выставки                                  Презентации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Конкурсы                                 День открытых дверей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Семейные студии, гостиные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Задачи взаимодействия ДОУ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родителями</a:t>
            </a:r>
            <a:endParaRPr lang="ru-RU" sz="32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642910" y="2786058"/>
            <a:ext cx="3571900" cy="25717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Работать в тесном контакте с семьями воспитанников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4929190" y="2786058"/>
            <a:ext cx="3714776" cy="257176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Активизировать и обогатить воспитательные умения родителей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5656" y="274639"/>
            <a:ext cx="6753944" cy="128215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Нетрадиционная форма работы с родителями«Круглый стол»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makss\Desktop\методический материал\человечки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1558798"/>
            <a:ext cx="5655384" cy="4750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5873" y="260648"/>
            <a:ext cx="7329510" cy="257176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Цель: в нетрадиционной обстановке с обязательным участием специалистов обсудить с родителями актуальные проблемы воспитания.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571744"/>
            <a:ext cx="7572428" cy="407196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 проведения «круглого стола» не должно быть более полутора часов;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Количество участников не должно быть очень большим;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 предусмотреть, чтобы в распоряжении участников дискуссии были необходимые канцелярские принадлежности, общение было удобным, выступающие имели возможность наглядно продемонстрировать различный материал;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99592" y="357188"/>
            <a:ext cx="7920880" cy="13573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«Круглый стол»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детской дружбе, об общение дошкольников со сверстниками».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0" name="Picture 2" descr="C:\Users\makss\Desktop\IMG-20201117-WA0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714488"/>
            <a:ext cx="5715040" cy="4683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kss\Desktop\654cc1c785467f02da8695bfce2e2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33224" y="836712"/>
            <a:ext cx="7472363" cy="631825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Выступление психолога «Как помочь детям наладить контакт со сверстниками»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 descr="C:\Users\makss\Desktop\виталик\Новая папка (2)\PIcLg2WFgp8----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571612"/>
            <a:ext cx="3643338" cy="4475408"/>
          </a:xfrm>
          <a:prstGeom prst="rect">
            <a:avLst/>
          </a:prstGeom>
          <a:noFill/>
        </p:spPr>
      </p:pic>
      <p:pic>
        <p:nvPicPr>
          <p:cNvPr id="1026" name="Picture 2" descr="G:\презентации\ЭБРУ\img3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071678"/>
            <a:ext cx="4469372" cy="3314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319</Words>
  <Application>Microsoft Office PowerPoint</Application>
  <PresentationFormat>Экран (4:3)</PresentationFormat>
  <Paragraphs>49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Нетрадиционные формы  работы с родителями. (из опыта работы) </vt:lpstr>
      <vt:lpstr>Презентация PowerPoint</vt:lpstr>
      <vt:lpstr>ФГОС представляет собой совокупность обязательных требований к дошкольному образованию </vt:lpstr>
      <vt:lpstr>       Традиционные формы            Нетрадиционные формы         работы с родителями              работы с родителями</vt:lpstr>
      <vt:lpstr>Задачи взаимодействия ДОУ с родителями</vt:lpstr>
      <vt:lpstr>Нетрадиционная форма работы с родителями«Круглый стол»</vt:lpstr>
      <vt:lpstr>Цель: в нетрадиционной обстановке с обязательным участием специалистов обсудить с родителями актуальные проблемы воспитания. </vt:lpstr>
      <vt:lpstr>«Круглый стол»   тема: «О детской дружбе, об общение дошкольников со сверстниками».  </vt:lpstr>
      <vt:lpstr>Выступление психолога «Как помочь детям наладить контакт со сверстниками» </vt:lpstr>
      <vt:lpstr>Игровой тренинг с родителями  «Давайте поиграем»</vt:lpstr>
      <vt:lpstr>Задание на чувства                                   коллективизма                                                       «Сроим башню»</vt:lpstr>
      <vt:lpstr> Открытые занятия с детьми в ДОО для родителей.  Цель : познакомить родителей со структурой и спецификой проведения занятий в ДОУ.  </vt:lpstr>
      <vt:lpstr>Открытое занятие.  Цель:  Расширение представлений об окружающей действительности через ознакомление детей с зимними Олимпийскими видами спорта.   </vt:lpstr>
      <vt:lpstr>Дидактические игры родителей с детьми</vt:lpstr>
      <vt:lpstr>«Педагогическая библиотека» Цель: Ознакомление родителей с возрастными и психологическими особенностями детей дошкольного возраста. Формирование у родителей практических навыков воспитания детей. </vt:lpstr>
      <vt:lpstr>       Мини-библиотека      Наша «Игротека»</vt:lpstr>
      <vt:lpstr>Газета «Весёлый дошколёнок»</vt:lpstr>
      <vt:lpstr>             Летопись группы «Ягодки»</vt:lpstr>
      <vt:lpstr>Контактная группа в социальной сети</vt:lpstr>
      <vt:lpstr> Сайт ДОУ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формы работы с родителями. </dc:title>
  <dc:creator>makss065</dc:creator>
  <cp:lastModifiedBy>Пользователь Windows</cp:lastModifiedBy>
  <cp:revision>59</cp:revision>
  <dcterms:created xsi:type="dcterms:W3CDTF">2020-09-09T15:19:17Z</dcterms:created>
  <dcterms:modified xsi:type="dcterms:W3CDTF">2020-11-25T10:50:34Z</dcterms:modified>
</cp:coreProperties>
</file>