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333" r:id="rId2"/>
    <p:sldId id="294" r:id="rId3"/>
    <p:sldId id="334" r:id="rId4"/>
    <p:sldId id="335" r:id="rId5"/>
    <p:sldId id="336" r:id="rId6"/>
    <p:sldId id="337" r:id="rId7"/>
    <p:sldId id="32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B73"/>
    <a:srgbClr val="584FD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660"/>
  </p:normalViewPr>
  <p:slideViewPr>
    <p:cSldViewPr>
      <p:cViewPr varScale="1">
        <p:scale>
          <a:sx n="68" d="100"/>
          <a:sy n="68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63639-DADC-4C32-9F9A-39962E722AE2}" type="datetimeFigureOut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AD6DA-F861-4ED0-857D-599C78502E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381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E8C1-2702-4B34-9B25-B5F0CD3ED73E}" type="datetime1">
              <a:rPr lang="ru-RU" smtClean="0"/>
              <a:pPr/>
              <a:t>03.12.2020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A75D-5EE5-4E9E-8987-8DB07879BCFA}" type="datetime1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3012-02AD-403F-AB45-3CCBA9CEB4F1}" type="datetime1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E009A-9856-49FB-A4FF-7654EA26B368}" type="datetime1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E7D0-4ECE-4BF0-8202-23DC9EB5D3F4}" type="datetime1">
              <a:rPr lang="ru-RU" smtClean="0"/>
              <a:pPr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992E3-458D-4D28-8E97-40FE3B05FACC}" type="datetime1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4360E-0948-4B79-924F-12F015ECAEA6}" type="datetime1">
              <a:rPr lang="ru-RU" smtClean="0"/>
              <a:pPr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A95B0-A665-4078-8BB8-C79D59EC00E3}" type="datetime1">
              <a:rPr lang="ru-RU" smtClean="0"/>
              <a:pPr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BCFD-134F-4A86-872D-DE35CE2B61B7}" type="datetime1">
              <a:rPr lang="ru-RU" smtClean="0"/>
              <a:pPr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8B6B-AA96-4F87-8405-EB128B6F5B67}" type="datetime1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838-6BD8-4DC4-A29A-EAA0ED1D08C9}" type="datetime1">
              <a:rPr lang="ru-RU" smtClean="0"/>
              <a:pPr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EB4FBF-8D37-466A-A03B-A488A8A93DD7}" type="datetime1">
              <a:rPr lang="ru-RU" smtClean="0"/>
              <a:pPr/>
              <a:t>03.12.2020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04956" y="1275953"/>
            <a:ext cx="673408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600" b="1" dirty="0">
              <a:ln w="3175">
                <a:solidFill>
                  <a:schemeClr val="tx1"/>
                </a:solidFill>
              </a:ln>
              <a:solidFill>
                <a:srgbClr val="FF6D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18845" y="1591408"/>
            <a:ext cx="65854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Понятие дроби. Обыкновенная дробь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ВС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ПОМНИТЕ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!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endParaRPr lang="ru-RU" dirty="0"/>
          </a:p>
        </p:txBody>
      </p:sp>
      <p:graphicFrame>
        <p:nvGraphicFramePr>
          <p:cNvPr id="40962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857250" y="1643063"/>
          <a:ext cx="2995613" cy="1428750"/>
        </p:xfrm>
        <a:graphic>
          <a:graphicData uri="http://schemas.openxmlformats.org/presentationml/2006/ole">
            <p:oleObj spid="_x0000_s40966" name="Формула" r:id="rId4" imgW="825500" imgH="393700" progId="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000496" y="1500174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…называют рациональными числами, </a:t>
            </a:r>
            <a:r>
              <a:rPr lang="ru-RU" sz="2800" b="1" i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обыкновенными   дробями</a:t>
            </a:r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     или короче   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                    – </a:t>
            </a:r>
            <a:r>
              <a:rPr lang="ru-RU" sz="2800" b="1" i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дробями</a:t>
            </a:r>
            <a:endParaRPr lang="ru-RU" sz="2800" dirty="0"/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1214414" y="4143380"/>
          <a:ext cx="706438" cy="1484312"/>
        </p:xfrm>
        <a:graphic>
          <a:graphicData uri="http://schemas.openxmlformats.org/presentationml/2006/ole">
            <p:oleObj spid="_x0000_s40967" name="Формула" r:id="rId5" imgW="152334" imgH="393529" progId="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000364" y="42148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числитель</a:t>
            </a:r>
          </a:p>
          <a:p>
            <a:r>
              <a:rPr lang="ru-RU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дробная черта</a:t>
            </a:r>
            <a:endParaRPr lang="ru-RU" b="1" i="1" dirty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9" name="Line 31"/>
          <p:cNvSpPr>
            <a:spLocks noChangeShapeType="1"/>
          </p:cNvSpPr>
          <p:nvPr/>
        </p:nvSpPr>
        <p:spPr bwMode="auto">
          <a:xfrm flipV="1">
            <a:off x="1857356" y="4429132"/>
            <a:ext cx="1079500" cy="285752"/>
          </a:xfrm>
          <a:prstGeom prst="line">
            <a:avLst/>
          </a:prstGeom>
          <a:noFill/>
          <a:ln w="9525">
            <a:solidFill>
              <a:srgbClr val="99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Line 32"/>
          <p:cNvSpPr>
            <a:spLocks noChangeShapeType="1"/>
          </p:cNvSpPr>
          <p:nvPr/>
        </p:nvSpPr>
        <p:spPr bwMode="auto">
          <a:xfrm flipV="1">
            <a:off x="1785918" y="4786322"/>
            <a:ext cx="1296987" cy="144462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500063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знаменатель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(на сколько разделили)</a:t>
            </a:r>
            <a:endParaRPr lang="ru-RU" b="1" i="1" dirty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12" name="Line 33"/>
          <p:cNvSpPr>
            <a:spLocks noChangeShapeType="1"/>
          </p:cNvSpPr>
          <p:nvPr/>
        </p:nvSpPr>
        <p:spPr bwMode="auto">
          <a:xfrm>
            <a:off x="1714480" y="5143512"/>
            <a:ext cx="1223962" cy="142876"/>
          </a:xfrm>
          <a:prstGeom prst="line">
            <a:avLst/>
          </a:prstGeom>
          <a:noFill/>
          <a:ln w="9525">
            <a:solidFill>
              <a:srgbClr val="E61808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5786454"/>
            <a:ext cx="74383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Знаменатель не равен нулю!</a:t>
            </a:r>
            <a:endParaRPr lang="ru-RU" sz="32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Запишите дробь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772816"/>
            <a:ext cx="75608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А)  две третьих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Б)  пять шестых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В)  семь двадцать пятых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Г)  три одиннадцатых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Д) сто сорок пять тысячных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1484784"/>
            <a:ext cx="152400" cy="628650"/>
          </a:xfrm>
          <a:prstGeom prst="rect">
            <a:avLst/>
          </a:prstGeom>
          <a:noFill/>
        </p:spPr>
      </p:pic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54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1844824"/>
            <a:ext cx="152400" cy="638175"/>
          </a:xfrm>
          <a:prstGeom prst="rect">
            <a:avLst/>
          </a:prstGeom>
          <a:noFill/>
        </p:spPr>
      </p:pic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5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57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2348880"/>
            <a:ext cx="304800" cy="628650"/>
          </a:xfrm>
          <a:prstGeom prst="rect">
            <a:avLst/>
          </a:prstGeom>
          <a:noFill/>
        </p:spPr>
      </p:pic>
      <p:sp>
        <p:nvSpPr>
          <p:cNvPr id="104459" name="Rectangle 11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61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60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2708920"/>
            <a:ext cx="304800" cy="628650"/>
          </a:xfrm>
          <a:prstGeom prst="rect">
            <a:avLst/>
          </a:prstGeom>
          <a:noFill/>
        </p:spPr>
      </p:pic>
      <p:sp>
        <p:nvSpPr>
          <p:cNvPr id="104462" name="Rectangle 14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464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63" name="Picture 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356992"/>
            <a:ext cx="619125" cy="638175"/>
          </a:xfrm>
          <a:prstGeom prst="rect">
            <a:avLst/>
          </a:prstGeom>
          <a:noFill/>
        </p:spPr>
      </p:pic>
      <p:sp>
        <p:nvSpPr>
          <p:cNvPr id="104465" name="Rectangle 17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4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4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367464" cy="43431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Вычислите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772816"/>
            <a:ext cx="576064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от   12</a:t>
            </a:r>
          </a:p>
          <a:p>
            <a:endParaRPr lang="ru-RU" dirty="0" smtClean="0"/>
          </a:p>
          <a:p>
            <a:r>
              <a:rPr lang="ru-RU" sz="2800" dirty="0" smtClean="0">
                <a:solidFill>
                  <a:srgbClr val="C00000"/>
                </a:solidFill>
              </a:rPr>
              <a:t>Решение:  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12 * 2 = 24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24 : 3 = 8</a:t>
            </a:r>
          </a:p>
          <a:p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ru-RU" sz="2800" dirty="0" smtClean="0">
                <a:solidFill>
                  <a:srgbClr val="C00000"/>
                </a:solidFill>
              </a:rPr>
              <a:t>                            ВТОРОЙ СПОСОБ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12 : 3 = 4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4 * 2 = 8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054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1484784"/>
            <a:ext cx="152400" cy="628650"/>
          </a:xfrm>
          <a:prstGeom prst="rect">
            <a:avLst/>
          </a:prstGeom>
          <a:noFill/>
        </p:spPr>
      </p:pic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4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908720"/>
            <a:ext cx="152400" cy="628650"/>
          </a:xfrm>
          <a:prstGeom prst="rect">
            <a:avLst/>
          </a:prstGeom>
          <a:noFill/>
        </p:spPr>
      </p:pic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50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1772816"/>
            <a:ext cx="152400" cy="628650"/>
          </a:xfrm>
          <a:prstGeom prst="rect">
            <a:avLst/>
          </a:prstGeom>
          <a:noFill/>
        </p:spPr>
      </p:pic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5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50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2636912"/>
            <a:ext cx="304800" cy="628650"/>
          </a:xfrm>
          <a:prstGeom prst="rect">
            <a:avLst/>
          </a:prstGeom>
          <a:noFill/>
        </p:spPr>
      </p:pic>
      <p:sp>
        <p:nvSpPr>
          <p:cNvPr id="106505" name="Rectangle 9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9592" y="1052736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от 45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	от 140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	</a:t>
            </a:r>
            <a:r>
              <a:rPr lang="ru-RU" dirty="0" smtClean="0"/>
              <a:t>от 176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	от 96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	от 80</a:t>
            </a:r>
            <a:endParaRPr lang="ru-RU" dirty="0"/>
          </a:p>
        </p:txBody>
      </p:sp>
      <p:sp>
        <p:nvSpPr>
          <p:cNvPr id="10650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506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3789040"/>
            <a:ext cx="152400" cy="638175"/>
          </a:xfrm>
          <a:prstGeom prst="rect">
            <a:avLst/>
          </a:prstGeom>
          <a:noFill/>
        </p:spPr>
      </p:pic>
      <p:sp>
        <p:nvSpPr>
          <p:cNvPr id="106508" name="Rectangle 12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51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6509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941168"/>
            <a:ext cx="304800" cy="628650"/>
          </a:xfrm>
          <a:prstGeom prst="rect">
            <a:avLst/>
          </a:prstGeom>
          <a:noFill/>
        </p:spPr>
      </p:pic>
      <p:sp>
        <p:nvSpPr>
          <p:cNvPr id="106511" name="Rectangle 15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39952" y="836712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36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9992" y="1988840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60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92080" y="2708920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48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55976" y="3645024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80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20072" y="4797152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4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836712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Сколько граммов содержат:</a:t>
            </a:r>
            <a:endParaRPr lang="ru-RU" sz="2800" dirty="0"/>
          </a:p>
        </p:txBody>
      </p:sp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75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1628800"/>
            <a:ext cx="476250" cy="628650"/>
          </a:xfrm>
          <a:prstGeom prst="rect">
            <a:avLst/>
          </a:prstGeom>
          <a:noFill/>
        </p:spPr>
      </p:pic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752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2708920"/>
            <a:ext cx="476250" cy="628650"/>
          </a:xfrm>
          <a:prstGeom prst="rect">
            <a:avLst/>
          </a:prstGeom>
          <a:noFill/>
        </p:spPr>
      </p:pic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7527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3789040"/>
            <a:ext cx="790575" cy="638175"/>
          </a:xfrm>
          <a:prstGeom prst="rect">
            <a:avLst/>
          </a:prstGeom>
          <a:noFill/>
        </p:spPr>
      </p:pic>
      <p:sp>
        <p:nvSpPr>
          <p:cNvPr id="107529" name="Rectangle 9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5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7530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5157192"/>
            <a:ext cx="628650" cy="628650"/>
          </a:xfrm>
          <a:prstGeom prst="rect">
            <a:avLst/>
          </a:prstGeom>
          <a:noFill/>
        </p:spPr>
      </p:pic>
      <p:sp>
        <p:nvSpPr>
          <p:cNvPr id="107532" name="Rectangle 12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533" name="Rectangle 13"/>
          <p:cNvSpPr>
            <a:spLocks noChangeArrowheads="1"/>
          </p:cNvSpPr>
          <p:nvPr/>
        </p:nvSpPr>
        <p:spPr bwMode="auto">
          <a:xfrm>
            <a:off x="6012160" y="1484784"/>
            <a:ext cx="273630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 кг = 1000 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534" name="Rectangle 14"/>
          <p:cNvSpPr>
            <a:spLocks noChangeArrowheads="1"/>
          </p:cNvSpPr>
          <p:nvPr/>
        </p:nvSpPr>
        <p:spPr bwMode="auto">
          <a:xfrm>
            <a:off x="2051720" y="1844824"/>
            <a:ext cx="297068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1000 : 10 * 3 = 300 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2267069" y="2852936"/>
            <a:ext cx="282801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1000 : 5 * 3 = 600</a:t>
            </a:r>
            <a:r>
              <a:rPr kumimoji="0" lang="ru-RU" sz="22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2339752" y="3933056"/>
            <a:ext cx="297068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1000 : 100 * 5 = 50 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2627109" y="5229200"/>
            <a:ext cx="282801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1000 : 10 * 4 = 40 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7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7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7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7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7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3" grpId="0"/>
      <p:bldP spid="107534" grpId="0"/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 Домашнее задание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84030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>
              <a:latin typeface="Bookman Old Style" pitchFamily="18" charset="0"/>
            </a:endParaRPr>
          </a:p>
          <a:p>
            <a:pPr>
              <a:buNone/>
            </a:pPr>
            <a:endParaRPr lang="ru-RU" sz="4400" b="1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4400" dirty="0" smtClean="0"/>
              <a:t>П.4.1, </a:t>
            </a:r>
            <a:r>
              <a:rPr lang="ru-RU" sz="4400" smtClean="0"/>
              <a:t>№</a:t>
            </a:r>
            <a:r>
              <a:rPr lang="ru-RU" sz="4400" smtClean="0"/>
              <a:t>744</a:t>
            </a:r>
            <a:endParaRPr lang="ru-RU" sz="4400" dirty="0"/>
          </a:p>
        </p:txBody>
      </p:sp>
      <p:pic>
        <p:nvPicPr>
          <p:cNvPr id="7" name="Picture 6" descr="FD01010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5286388"/>
            <a:ext cx="1835463" cy="1218245"/>
          </a:xfrm>
          <a:prstGeom prst="rect">
            <a:avLst/>
          </a:prstGeom>
          <a:noFill/>
        </p:spPr>
      </p:pic>
      <p:pic>
        <p:nvPicPr>
          <p:cNvPr id="8" name="Picture 2" descr="C:\Documents and Settings\Admin\Мои документы\Мои рисунки\41831-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5214950"/>
            <a:ext cx="2143140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562</TotalTime>
  <Words>138</Words>
  <Application>Microsoft Office PowerPoint</Application>
  <PresentationFormat>Экран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Поток</vt:lpstr>
      <vt:lpstr>Формула</vt:lpstr>
      <vt:lpstr>Слайд 1</vt:lpstr>
      <vt:lpstr> ВСПОМНИТЕ ! </vt:lpstr>
      <vt:lpstr>Запишите дробь</vt:lpstr>
      <vt:lpstr>Вычислите</vt:lpstr>
      <vt:lpstr>Слайд 5</vt:lpstr>
      <vt:lpstr>Слайд 6</vt:lpstr>
      <vt:lpstr> 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70</cp:revision>
  <dcterms:created xsi:type="dcterms:W3CDTF">2012-12-13T07:17:40Z</dcterms:created>
  <dcterms:modified xsi:type="dcterms:W3CDTF">2020-12-03T03:44:45Z</dcterms:modified>
</cp:coreProperties>
</file>