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90" r:id="rId33"/>
    <p:sldId id="289" r:id="rId34"/>
    <p:sldId id="291" r:id="rId35"/>
    <p:sldId id="292" r:id="rId36"/>
    <p:sldId id="293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78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Дзивгисская</a:t>
            </a:r>
            <a:r>
              <a:rPr lang="ru-RU" dirty="0" smtClean="0"/>
              <a:t> пещерная крепость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68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настасия\Desktop\алания\midagrabinskie-vodopady-foto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980728"/>
            <a:ext cx="652872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93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настасия\Desktop\алания\1f9f8cc70a3c317794fab28102ab4b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04664"/>
            <a:ext cx="4176464" cy="6172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52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настасия\Desktop\алания\33a271d535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556792"/>
            <a:ext cx="5400600" cy="405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63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КАРАУГОМСКИЙ ЛЕДНИК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41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Анастасия\Desktop\алания\16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7163590" cy="3885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57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Анастасия\Desktop\алания\Караугомский ледн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643271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47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настасия\Desktop\алания\f_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196752"/>
            <a:ext cx="6192688" cy="464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4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настасия\Desktop\алания\1291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052736"/>
            <a:ext cx="6192688" cy="423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21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КАНЬЕН АХСИНТА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0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Анастасия\Desktop\алания\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692696"/>
            <a:ext cx="3816424" cy="5088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38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алания\Dzivgisskaya-krepost-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340768"/>
            <a:ext cx="5377408" cy="40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39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астасия\Desktop\алания\2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7292671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058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ДАРГАВСКИЙ НЕКРОПОЛЬ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23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Анастасия\Desktop\алан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7200801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4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Анастасия\Desktop\алания\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980728"/>
            <a:ext cx="6720746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80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Анастасия\Desktop\алания\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6912769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548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Анастасия\Desktop\алания\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836712"/>
            <a:ext cx="691276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41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Анастасия\Desktop\алания\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908720"/>
            <a:ext cx="7008778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2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Анастасия\Desktop\алания\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7271166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33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Анастасия\Desktop\алания\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6816758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398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Анастасия\Desktop\алания\2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7805467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411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астасия\Desktop\алания\Dzivgisskaya-krepost- (2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556792"/>
            <a:ext cx="5688632" cy="4266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565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dirty="0" smtClean="0"/>
              <a:t>ЗАМОК ФРЕГАТ </a:t>
            </a:r>
            <a:endParaRPr lang="ru-RU" sz="8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В СЕЛЕ ХАНАЗ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72986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Анастасия\Desktop\алания\5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980728"/>
            <a:ext cx="6721209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02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Анастасия\Desktop\алания\4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7632848" cy="4294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73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Анастасия\Desktop\алания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6696744" cy="376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40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Анастасия\Desktop\алания\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8316198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821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ЦЕРКОВЬ УАЛМАСЫГ</a:t>
            </a:r>
            <a:br>
              <a:rPr lang="ru-RU" dirty="0" smtClean="0"/>
            </a:br>
            <a:r>
              <a:rPr lang="ru-RU" dirty="0" smtClean="0"/>
              <a:t>ДЗУАР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ЦЕРКОВЬ ВЕРХНЕЙ БАШНИ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39842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Анастасия\Desktop\алания\mozdikona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4519105" cy="6178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1187624" y="260648"/>
            <a:ext cx="7772400" cy="4267200"/>
          </a:xfrm>
        </p:spPr>
        <p:txBody>
          <a:bodyPr/>
          <a:lstStyle/>
          <a:p>
            <a:pPr algn="r"/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ИВЕРСКАЯ </a:t>
            </a:r>
            <a:b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ИКОНА </a:t>
            </a:r>
            <a:b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БОЖИЕЙ </a:t>
            </a:r>
            <a:b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МАТЕРИ</a:t>
            </a:r>
            <a:endParaRPr lang="ru-RU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92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астасия\Desktop\алания\Dzivgisskaya-krepost- (3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908720"/>
            <a:ext cx="4176464" cy="556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77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астасия\Desktop\алания\Dzivgisskaya-krepost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412776"/>
            <a:ext cx="547260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44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настасия\Desktop\алания\Menya-khorosho-vidno-Ya-va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052736"/>
            <a:ext cx="6480720" cy="4860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72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err="1" smtClean="0"/>
              <a:t>Мидаграбинские</a:t>
            </a:r>
            <a:r>
              <a:rPr lang="ru-RU" sz="6000" dirty="0" smtClean="0"/>
              <a:t> водопады</a:t>
            </a:r>
            <a:endParaRPr lang="ru-RU" sz="6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39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настасия\Desktop\алания\midagrabinskie-vodopady-foto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1653" y="1052736"/>
            <a:ext cx="6240693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49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настасия\Desktop\алания\midagrabinskie-vodopady-foto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412776"/>
            <a:ext cx="5904656" cy="4428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65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60</TotalTime>
  <Words>22</Words>
  <Application>Microsoft Office PowerPoint</Application>
  <PresentationFormat>Экран (4:3)</PresentationFormat>
  <Paragraphs>10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1" baseType="lpstr">
      <vt:lpstr>Arial</vt:lpstr>
      <vt:lpstr>Century Gothic</vt:lpstr>
      <vt:lpstr>Courier New</vt:lpstr>
      <vt:lpstr>Palatino Linotype</vt:lpstr>
      <vt:lpstr>Исполнительная</vt:lpstr>
      <vt:lpstr>Дзивгисская пещерная крепость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Мидаграбинские водопады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КАРАУГОМСКИЙ ЛЕДНИК</vt:lpstr>
      <vt:lpstr>Презентация PowerPoint</vt:lpstr>
      <vt:lpstr>Презентация PowerPoint</vt:lpstr>
      <vt:lpstr>Презентация PowerPoint</vt:lpstr>
      <vt:lpstr>Презентация PowerPoint</vt:lpstr>
      <vt:lpstr>КАНЬЕН АХСИНТА</vt:lpstr>
      <vt:lpstr>Презентация PowerPoint</vt:lpstr>
      <vt:lpstr>Презентация PowerPoint</vt:lpstr>
      <vt:lpstr>ДАРГАВСКИЙ НЕКРОПОЛЬ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ЗАМОК ФРЕГАТ </vt:lpstr>
      <vt:lpstr>Презентация PowerPoint</vt:lpstr>
      <vt:lpstr>Презентация PowerPoint</vt:lpstr>
      <vt:lpstr>Презентация PowerPoint</vt:lpstr>
      <vt:lpstr>Презентация PowerPoint</vt:lpstr>
      <vt:lpstr>ЦЕРКОВЬ УАЛМАСЫГ ДЗУАР</vt:lpstr>
      <vt:lpstr>ИВЕРСКАЯ  ИКОНА  БОЖИЕЙ  МАТЕРИ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Дзивгисская пещерная крепость</dc:title>
  <dc:creator>Анастасия</dc:creator>
  <cp:lastModifiedBy>Кабинет 240</cp:lastModifiedBy>
  <cp:revision>11</cp:revision>
  <dcterms:created xsi:type="dcterms:W3CDTF">2017-11-08T19:25:36Z</dcterms:created>
  <dcterms:modified xsi:type="dcterms:W3CDTF">2020-12-04T09:14:16Z</dcterms:modified>
</cp:coreProperties>
</file>