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49" autoAdjust="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drive.google.com/open?id=1uh_SutcNQXHxq240suL1Eg1BknXCggs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Презентация «Пальчиковые игры как средство развития речи детей раннего и младшего дошкольного возраста»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581128"/>
            <a:ext cx="4752528" cy="108012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 воспитатель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Вальд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Юлия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Вячеславовна МКДОУ «Тогучинский детский сад №1»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23675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Цель:</a:t>
            </a:r>
            <a:r>
              <a:rPr lang="ru-RU" sz="2800" b="0" dirty="0" smtClean="0"/>
              <a:t> Развивать у детей основы речевой моторики на основе пальчиковых игр и упражнений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РОЛЬ ПАЛЬЧИКОВЫХ </a:t>
            </a:r>
            <a:r>
              <a:rPr lang="ru-RU" dirty="0" smtClean="0">
                <a:solidFill>
                  <a:srgbClr val="FF0000"/>
                </a:solidFill>
              </a:rPr>
              <a:t>ИГР: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Очень важной частью работы по </a:t>
            </a:r>
            <a:r>
              <a:rPr lang="ru-RU" dirty="0" smtClean="0"/>
              <a:t>развитию мелкой </a:t>
            </a:r>
            <a:r>
              <a:rPr lang="ru-RU" dirty="0" smtClean="0"/>
              <a:t>моторики являются " пальчиковые игры ". Игры эти очень эмоциональны, увлекательны. Они способствуют развитию речи, творческой деятельности. " Пальчиковые игры " как бы отображают реальность окружающего мира.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ПАЛЬЧИКОВЫЙ ТЕАТР ИЛИ ПАЛЬЧИКОВЫЕ ИГРЫ СКАЗКИ.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Этот процесс развития построен на базе ролевых игр. Из половинок «киндера» либо же из бумаги можно смастерить мордашки излюбленных сказочных персонажей и инсценировать сценки из сказки. Причем, привлекать и кроху к такой незамысловатой игре. Удержать «киндер» на кончике пальца очень даже не просто, без тренировки здесь не обойтись. Вот поэтому, и сами пальчики, и речевое развитие, и память, и логика, и еще очень многое можно развить при помощи </a:t>
            </a:r>
            <a:r>
              <a:rPr lang="ru-RU" sz="1200" dirty="0" smtClean="0"/>
              <a:t>детских </a:t>
            </a:r>
            <a:r>
              <a:rPr lang="ru-RU" sz="1200" dirty="0" smtClean="0"/>
              <a:t>пальчиковых игр.</a:t>
            </a:r>
            <a:endParaRPr lang="ru-RU" sz="1200" dirty="0"/>
          </a:p>
        </p:txBody>
      </p:sp>
      <p:pic>
        <p:nvPicPr>
          <p:cNvPr id="5" name="Рисунок 4" descr="шаблоны для пальчикового театр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80928"/>
            <a:ext cx="3024337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promany.ru/wp-content/uploads/2020/02/%D1%81%D0%B5%D0%BC%D1%8C%D1%8F-%D1%82%D0%B5%D0%B0%D1%82%D1%80-%D0%BF%D0%B0%D0%BB%D1%8C%D1%87%D0%B8%D0%BA%D0%BE%D0%B2%D1%8B%D0%B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780928"/>
            <a:ext cx="2854325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7239000" cy="626328"/>
          </a:xfrm>
        </p:spPr>
        <p:txBody>
          <a:bodyPr/>
          <a:lstStyle/>
          <a:p>
            <a:r>
              <a:rPr lang="ru-RU" dirty="0" smtClean="0">
                <a:hlinkClick r:id="rId2"/>
              </a:rPr>
              <a:t>ШАГАЕМ </a:t>
            </a:r>
            <a:r>
              <a:rPr lang="ru-RU" dirty="0" smtClean="0">
                <a:hlinkClick r:id="rId2"/>
              </a:rPr>
              <a:t>ПАЛЬЧИКАМИ.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sz="1400" dirty="0" smtClean="0"/>
              <a:t>Пальчиковые шаги» — это игра ориентированная на улучшение взаимосвязи движений кистей и пальцев рук.  Сначала взрослый пусть пройдет путь пальчиками, чтобы потом, если потребуется, помочь ребенку. Здесь представлены упражнения как для левой, так и для правой руки. Начните заниматься с упражнений для ведущей руки, а после позанимаетесь другой рукой.</a:t>
            </a:r>
            <a:endParaRPr lang="ru-RU" sz="1400" dirty="0"/>
          </a:p>
        </p:txBody>
      </p:sp>
      <p:pic>
        <p:nvPicPr>
          <p:cNvPr id="4" name="Рисунок 3" descr="https://promany.ru/wp-content/uploads/2020/02/%D1%88%D0%B0%D0%B3%D0%B0%D0%B5%D0%BC-%D0%BF%D0%B0%D0%BB%D1%8C%D1%87%D0%B8%D0%BA%D0%B0%D0%BC%D0%B8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110245"/>
            <a:ext cx="3312368" cy="37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romany.ru/wp-content/uploads/2020/02/%D1%88%D0%B0%D0%B3%D0%B0%D0%B5%D0%BC-%D0%BF%D0%B0%D0%BB%D1%8C%D1%87%D0%B8%D0%BA%D0%B0%D0%BC%D0%B8-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140968"/>
            <a:ext cx="3384376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РАССКАЖИ ИЛИ ПОКАЖИ СТИХИ РУКАМИ.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Разучивание стихов + пальчиковая гимнастика способствуют не только развитию речи, а так же улучшению внимания и воспитывают эмоциональную выразительность. Сначала сами прочитайте стих и рассмотрите жесты. Потом вместе с ребенком, Вы читаете стих и показываете соответствующие жесты, то есть «рассказываете» стих руками, а ребенок должен повторить. Обычно такие занятия нравятся детям, потому что в них совмещен и рассказ увлекательной истории, и движение. А движение, как известно,  просто необходимо ребенку в дошкольном возрасте.</a:t>
            </a:r>
            <a:endParaRPr lang="ru-RU" sz="1600" dirty="0"/>
          </a:p>
        </p:txBody>
      </p:sp>
      <p:pic>
        <p:nvPicPr>
          <p:cNvPr id="4" name="Рисунок 3" descr="пальчиковая игра капус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645024"/>
            <a:ext cx="3456384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599040" cy="1143000"/>
          </a:xfrm>
        </p:spPr>
        <p:txBody>
          <a:bodyPr/>
          <a:lstStyle/>
          <a:p>
            <a:r>
              <a:rPr lang="ru-RU" dirty="0" smtClean="0"/>
              <a:t>ТЕАТР </a:t>
            </a:r>
            <a:r>
              <a:rPr lang="ru-RU" dirty="0" smtClean="0"/>
              <a:t>ТЕНЕЙ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 smtClean="0"/>
              <a:t>Создайте теневой театр своими руками. Складывайте пальцы в определенную комбинацию и у Вас получатся различные персонажи, звери, птицы, все это  сопровождайте стихами, или повествованием сказки. И будет настоящий театр теней. Еще Вам понадобится: Источник света (настольная лампа) и Белый экран (белая ткань без рисунка).</a:t>
            </a:r>
            <a:endParaRPr lang="ru-RU" sz="1400" dirty="0"/>
          </a:p>
        </p:txBody>
      </p:sp>
      <p:pic>
        <p:nvPicPr>
          <p:cNvPr id="4" name="Рисунок 3" descr="https://promany.ru/wp-content/uploads/2020/02/%D0%BA%D0%BE%D0%B7%D0%B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18765"/>
            <a:ext cx="2854325" cy="403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romany.ru/wp-content/uploads/2020/02/%D0%BF%D0%B5%D1%8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492896"/>
            <a:ext cx="2854325" cy="403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ПАЛЬЧИКОВЫЕ ИГРЫ С ПРЕДМЕТАМИ.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Предметы </a:t>
            </a:r>
            <a:r>
              <a:rPr lang="ru-RU" sz="1400" dirty="0" smtClean="0"/>
              <a:t>могут быть самые различные: шишки, катушки от ниток, орехи, мячики, линейки и прочие. Можно перебирать крупы, выкладывать узоры или фигуры из шнурков, нанизывать бусины. Можно использовать игрушки «тренажеры» из магазина: шнуровки, рамки-вкладыши, с прищепками, головоломки. Выбирайте игрушки, которые соответствовали бы возрасту ребенка</a:t>
            </a:r>
            <a:r>
              <a:rPr lang="ru-RU" sz="1400" dirty="0" smtClean="0"/>
              <a:t>.</a:t>
            </a:r>
            <a:r>
              <a:rPr lang="ru-RU" sz="1400" dirty="0" smtClean="0"/>
              <a:t> Предлагая разнообразные упражнения по развитию мелкой моторики, дайте  ребенку возможность выбирать задания самому. А к остальным заданиям, которым он не проявляет интерес, всегда можно вернуться и </a:t>
            </a:r>
            <a:r>
              <a:rPr lang="ru-RU" sz="1400" dirty="0" smtClean="0"/>
              <a:t>заинтересовать </a:t>
            </a:r>
            <a:r>
              <a:rPr lang="ru-RU" sz="1400" dirty="0" smtClean="0"/>
              <a:t>его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4" name="Рисунок 3" descr="https://ds04.infourok.ru/uploads/ex/0e00/0001467f-8fa73895/img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69284"/>
            <a:ext cx="4032449" cy="3288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189131.selcdn.ru/leonardo/uploadsForSiteId/10273/content/f918fab8-1341-4669-a5b0-1171b96a6db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501008"/>
            <a:ext cx="352839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</TotalTime>
  <Words>362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Презентация «Пальчиковые игры как средство развития речи детей раннего и младшего дошкольного возраста»</vt:lpstr>
      <vt:lpstr>Цель: Развивать у детей основы речевой моторики на основе пальчиковых игр и упражнений</vt:lpstr>
      <vt:lpstr>ПАЛЬЧИКОВЫЙ ТЕАТР ИЛИ ПАЛЬЧИКОВЫЕ ИГРЫ СКАЗКИ.</vt:lpstr>
      <vt:lpstr>ШАГАЕМ ПАЛЬЧИКАМИ.</vt:lpstr>
      <vt:lpstr>РАССКАЖИ ИЛИ ПОКАЖИ СТИХИ РУКАМИ.</vt:lpstr>
      <vt:lpstr>ТЕАТР ТЕНЕЙ</vt:lpstr>
      <vt:lpstr>ПАЛЬЧИКОВЫЕ ИГРЫ С ПРЕДМЕТАМИ.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«Пальчиковые игры как средство развития речи детей раннего и младшего дошкольного возраста»</dc:title>
  <dc:creator>HomePK</dc:creator>
  <cp:lastModifiedBy>HomePK</cp:lastModifiedBy>
  <cp:revision>5</cp:revision>
  <dcterms:created xsi:type="dcterms:W3CDTF">2020-12-02T08:54:24Z</dcterms:created>
  <dcterms:modified xsi:type="dcterms:W3CDTF">2020-12-04T15:24:33Z</dcterms:modified>
</cp:coreProperties>
</file>