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85786" y="1142984"/>
            <a:ext cx="6315092" cy="304166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Классный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час во 2 классе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«Изучаем правила дорожного движения»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285852" y="4214818"/>
            <a:ext cx="4986350" cy="12573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Рисунок 7" descr="конкурсная заставка логоти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4047" y="428604"/>
            <a:ext cx="375539" cy="3571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643042" y="5357826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МБОУ «Алтайская СОШ»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236854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Ты не мыл в дороге рук,</a:t>
            </a:r>
            <a:b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Поел фрукты, овощи,</a:t>
            </a:r>
            <a:b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Хорошо, что рядом пункт  (Медицинской помощи)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avatars.mds.yandex.net/get-marketpic/1581203/market_xedIGeeeCF8VJnoBnFz5Hw/150x15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071810"/>
            <a:ext cx="2357455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857232"/>
            <a:ext cx="6900882" cy="400052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Дорога не тропинка,</a:t>
            </a:r>
            <a:b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Дорога не канава,</a:t>
            </a:r>
            <a:b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Сперва смотри налево,</a:t>
            </a:r>
            <a:b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Потом смотри направо:</a:t>
            </a:r>
            <a:b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Налево гляди,</a:t>
            </a:r>
            <a:b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 направо гляди, </a:t>
            </a:r>
            <a:b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 если машин не увидишь, —</a:t>
            </a:r>
            <a:b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4714884"/>
            <a:ext cx="6900882" cy="141127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            Иди!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857232"/>
            <a:ext cx="6900882" cy="6318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Скверная история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С. Михалков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600200"/>
            <a:ext cx="6900882" cy="4525963"/>
          </a:xfrm>
        </p:spPr>
        <p:txBody>
          <a:bodyPr>
            <a:normAutofit fontScale="47500" lnSpcReduction="20000"/>
          </a:bodyPr>
          <a:lstStyle/>
          <a:p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Движеньем полон город — бегут машины в ряд.</a:t>
            </a:r>
            <a:b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Цветные светофоры и день и ночь горят.</a:t>
            </a:r>
            <a:b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там, где днём трамваи звенят со всех сторон,</a:t>
            </a:r>
            <a:b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Нельзя ходить зевая, нельзя считать ворон.</a:t>
            </a:r>
            <a:b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 кто при красном свете шагает напрямик?</a:t>
            </a:r>
            <a:b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это мальчик Петя — хвастун и озорник.</a:t>
            </a:r>
            <a:b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Волнуются шофёры, во все гудки гудят,</a:t>
            </a:r>
            <a:b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Колёса и моторы остановить хотят.</a:t>
            </a:r>
            <a:b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Свернул водитель круто, вспотел, как никогда:</a:t>
            </a:r>
            <a:b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Ещё одна минута — случилась бы беда.</a:t>
            </a:r>
            <a:b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взрослые, и дети едва сдержали крик:</a:t>
            </a:r>
            <a:b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Чуть не убит был Петя — хвастун и озорник…</a:t>
            </a:r>
            <a:b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Шагая осторожно, и только там, где можно,</a:t>
            </a:r>
            <a:b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только там, где можно, её переходи!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714356"/>
            <a:ext cx="6900882" cy="7032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 дороге не играй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Олеся Емельянова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36" y="1600200"/>
            <a:ext cx="6115064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Ян, Тимур, Олег и Валя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Близ шоссе в футбол играли.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Вале пас, Олегу пас,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Ян Тимуру пас, и раз!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Промахнулся Ян немного –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Мяч упрыгал на дорогу.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Будет там теперь лежать,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Ведь нельзя за ним бежать.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Их водители ругают: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«На дороге не играют!»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Выполни задание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600200"/>
            <a:ext cx="690088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Нарисуй  дорожный  знак, который запомнился тебе в течение урока.  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Из ваших рисунков мы  устроим выставку.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СОБЛЮДАЙ ПДД!!!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ds05.infourok.ru/uploads/ex/0b1d/00011c8c-107366f7/640/img1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59" y="1500175"/>
            <a:ext cx="5357851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71488"/>
            <a:ext cx="6900882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изучения правил дорожного движения: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2285992"/>
            <a:ext cx="55721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1. воспитание у детей культуры поведения на дорогах;</a:t>
            </a:r>
            <a:b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2. формирование устойчивых навыков безопасного поведения на улицах и дорогах.</a:t>
            </a:r>
            <a:endParaRPr lang="ru-RU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11430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600200"/>
            <a:ext cx="6900882" cy="4525963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дорожной грамотности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детей;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подвести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учащихся к мысли о необходимости соблюдать правила дорожного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движения;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совершенствовать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уровень накопленных практических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навыков;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ответственности у детей за свое поведение.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43240" y="1000108"/>
            <a:ext cx="41434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любого перекрестка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Нас встречает светофор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заводит очень просто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пешеходом разговор: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Cвет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зеленый- проходи!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Желтый - лучше подожди!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свет зажжется красный -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Значит, двигаться опасно!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Стой!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Пускай пройдет трамвай,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наберись терпенья.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Изучай и уважай правила движенья.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Лущенко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714357"/>
            <a:ext cx="478634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Зебра в Африке живет,</a:t>
            </a:r>
            <a:b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Полосата очень.</a:t>
            </a:r>
            <a:b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Воду пьет, траву жует,</a:t>
            </a:r>
            <a:b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Порезвиться хочет.</a:t>
            </a:r>
            <a:b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 на улице у нас,</a:t>
            </a:r>
            <a:b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Здесь у перекрестка,</a:t>
            </a:r>
            <a:b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Точно зебра в самый раз -</a:t>
            </a:r>
            <a:b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Переход в полоску.</a:t>
            </a:r>
            <a:b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Свет зеленый лучик шлет,</a:t>
            </a:r>
            <a:b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Он тебе как мама.</a:t>
            </a:r>
            <a:b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Взяв за ручку, проведет</a:t>
            </a:r>
            <a:b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 полоскам прямо.</a:t>
            </a:r>
          </a:p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О. </a:t>
            </a:r>
            <a:r>
              <a:rPr lang="ru-RU" sz="2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Коба</a:t>
            </a: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142984"/>
            <a:ext cx="6900882" cy="25114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Эй, водитель, осторожно,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Ехать быстро невозможно,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Знают люди все на свете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этом месте ходят (Дети)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600200"/>
            <a:ext cx="6900882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pic>
        <p:nvPicPr>
          <p:cNvPr id="5" name="Рисунок 4" descr="https://i2.wp.com/pdd-helper.ru/wp-content/uploads/2017/10/znak_det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429000"/>
            <a:ext cx="3286148" cy="2614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27971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Всем знакомые полоски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Знают дети, знает взрослый,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ту сторону ведет –   (Пешеходный переход)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petroznak.ru/image/cache/catalog/znak/dorozhnyj-znak-5.19.2-600x315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78869" y="3027363"/>
            <a:ext cx="5715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571612"/>
            <a:ext cx="6900882" cy="157163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Если ты собрался с другом</a:t>
            </a:r>
            <a:br>
              <a:rPr lang="ru-RU" sz="31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зоопарк или в кино,</a:t>
            </a:r>
            <a:br>
              <a:rPr lang="ru-RU" sz="31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Подружиться с этим знаком</a:t>
            </a:r>
            <a:br>
              <a:rPr lang="ru-RU" sz="31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Вам придется все равно,</a:t>
            </a:r>
            <a:br>
              <a:rPr lang="ru-RU" sz="31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Он домчит вас быстро, ловко</a:t>
            </a:r>
            <a:br>
              <a:rPr lang="ru-RU" sz="31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Знак….  (Автобусная остановка)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uralsafety.ru/files/5_16_big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61782" y="3214688"/>
            <a:ext cx="1949173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071678"/>
            <a:ext cx="6900882" cy="85725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встретить знак такой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дороге скоростной,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Где больших размеров яма,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ходить опасно прямо,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Там где строится район,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Школа, дом иль стадион. (Ремонт дороги)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autoprivat.ru/img/znak_remont_dorogi_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87695" y="3071813"/>
            <a:ext cx="3497347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183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Презентация PowerPoint</vt:lpstr>
      <vt:lpstr>Цель изучения правил дорожного движения:</vt:lpstr>
      <vt:lpstr>Задачи:</vt:lpstr>
      <vt:lpstr>Презентация PowerPoint</vt:lpstr>
      <vt:lpstr>Презентация PowerPoint</vt:lpstr>
      <vt:lpstr>Эй, водитель, осторожно, Ехать быстро невозможно, Знают люди все на свете В этом месте ходят (Дети) </vt:lpstr>
      <vt:lpstr>Всем знакомые полоски Знают дети, знает взрослый, На ту сторону ведет –   (Пешеходный переход)</vt:lpstr>
      <vt:lpstr>Если ты собрался с другом В зоопарк или в кино, Подружиться с этим знаком Вам придется все равно, Он домчит вас быстро, ловко Знак….  (Автобусная остановка)   </vt:lpstr>
      <vt:lpstr>Можно встретить знак такой На дороге скоростной, Где больших размеров яма, И ходить опасно прямо, Там где строится район, Школа, дом иль стадион. (Ремонт дороги)   </vt:lpstr>
      <vt:lpstr>Ты не мыл в дороге рук, Поел фрукты, овощи, Хорошо, что рядом пункт  (Медицинской помощи)</vt:lpstr>
      <vt:lpstr>Дорога не тропинка, Дорога не канава, Сперва смотри налево, Потом смотри направо: Налево гляди, И направо гляди,  И если машин не увидишь, — </vt:lpstr>
      <vt:lpstr>Скверная история С. Михалков </vt:lpstr>
      <vt:lpstr>На дороге не играй Олеся Емельянова </vt:lpstr>
      <vt:lpstr>Выполни задание</vt:lpstr>
      <vt:lpstr>СОБЛЮДАЙ ПДД!!!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Учетная запись Майкрософт</cp:lastModifiedBy>
  <cp:revision>36</cp:revision>
  <dcterms:created xsi:type="dcterms:W3CDTF">2014-08-03T10:36:29Z</dcterms:created>
  <dcterms:modified xsi:type="dcterms:W3CDTF">2020-11-29T07:20:50Z</dcterms:modified>
</cp:coreProperties>
</file>