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1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3.xml" ContentType="application/vnd.openxmlformats-officedocument.theme+xml"/>
  <Override PartName="/ppt/slideLayouts/slideLayout45.xml" ContentType="application/vnd.openxmlformats-officedocument.presentationml.slideLayout+xml"/>
  <Override PartName="/ppt/theme/theme1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69" r:id="rId3"/>
    <p:sldMasterId id="2147483673" r:id="rId4"/>
    <p:sldMasterId id="2147483677" r:id="rId5"/>
    <p:sldMasterId id="2147483681" r:id="rId6"/>
    <p:sldMasterId id="2147483685" r:id="rId7"/>
    <p:sldMasterId id="2147483724" r:id="rId8"/>
    <p:sldMasterId id="2147483729" r:id="rId9"/>
    <p:sldMasterId id="2147483733" r:id="rId10"/>
    <p:sldMasterId id="2147483737" r:id="rId11"/>
    <p:sldMasterId id="2147483741" r:id="rId12"/>
    <p:sldMasterId id="2147483745" r:id="rId13"/>
    <p:sldMasterId id="2147483749" r:id="rId14"/>
    <p:sldMasterId id="2147483755" r:id="rId15"/>
  </p:sldMasterIdLst>
  <p:sldIdLst>
    <p:sldId id="256" r:id="rId16"/>
    <p:sldId id="273" r:id="rId17"/>
    <p:sldId id="270" r:id="rId18"/>
    <p:sldId id="260" r:id="rId19"/>
    <p:sldId id="261" r:id="rId20"/>
    <p:sldId id="266" r:id="rId21"/>
    <p:sldId id="267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90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70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61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42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32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95" d="100"/>
          <a:sy n="95" d="100"/>
        </p:scale>
        <p:origin x="118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0" tIns="32625" rIns="65250" bIns="3262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42" tIns="32621" rIns="65242" bIns="3262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7" y="2708476"/>
            <a:ext cx="3313355" cy="1702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2"/>
            <a:ext cx="3309803" cy="1260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30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527FCC2A-0209-407F-B3D9-0840C384EB7C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8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8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68C029-DB55-4711-BF78-58FBB075B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7" y="2708476"/>
            <a:ext cx="3313355" cy="1702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2"/>
            <a:ext cx="3309803" cy="1260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30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527FCC2A-0209-407F-B3D9-0840C384EB7C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8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8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68C029-DB55-4711-BF78-58FBB075B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7" y="2708476"/>
            <a:ext cx="3313355" cy="1702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2"/>
            <a:ext cx="3309803" cy="1260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30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527FCC2A-0209-407F-B3D9-0840C384EB7C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8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8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68C029-DB55-4711-BF78-58FBB075B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7" y="2708476"/>
            <a:ext cx="3313355" cy="1702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2"/>
            <a:ext cx="3309803" cy="1260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30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527FCC2A-0209-407F-B3D9-0840C384EB7C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8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8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68C029-DB55-4711-BF78-58FBB075B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18" tIns="45710" rIns="91418" bIns="4571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fld id="{72C0D125-BCEF-40E5-8687-6307DEB6466E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fld id="{8E351A1C-C425-4722-81F3-42F6CCF82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7699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7" y="2708476"/>
            <a:ext cx="3313355" cy="1702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2"/>
            <a:ext cx="3309803" cy="1260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30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527FCC2A-0209-407F-B3D9-0840C384EB7C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8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8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68C029-DB55-4711-BF78-58FBB075B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E5036-BB41-473A-BA7B-9AD8D62B2C4C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4560F-D149-4214-89B3-76107DE33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693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4A0A-4253-4B90-83D1-115A072C6A78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13C30-5D15-4433-A4D3-AAEE5F688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0159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F99EE-5C3A-479B-BBA5-C26C0B7C48B9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CB0-8CF0-44B9-9F9D-45D64E37C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879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F5CB1-EBD5-4A09-96A0-0D7B7F1B53FE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40F6-CF36-4C01-91F3-49E0470A4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90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4215-D7C8-45E5-95D1-5382E1D6F814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DE935-2807-495E-9710-03632D345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77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78596-F751-4430-A338-8AD9FECE33CB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9600-1A46-4EA5-93AB-CFEA4BD00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8889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644-8264-4DF2-8B63-B81AC3031BFC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F599D-544D-453A-9707-C2EABA67E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403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CD2C0-7ACB-4F85-AF87-10C842349F25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F5336-DE0E-4FBA-93D8-302E5F872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768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924BC-9D34-485A-B7DA-89179B7AC955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0476E-C8E4-4423-B705-815356EDA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8406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6D10-96D7-4E23-A75A-114259223B00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75281-4C0D-4D71-9232-3EBDA0628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005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2B03E-D62B-4709-964B-9D632EA653DE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22413-C939-4AFB-889A-0F08A6B7E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9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18" tIns="45710" rIns="91418" bIns="4571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fld id="{72C0D125-BCEF-40E5-8687-6307DEB6466E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/>
          <a:p>
            <a:fld id="{8E351A1C-C425-4722-81F3-42F6CCF82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76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.png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5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7.pn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4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1026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290" tIns="32645" rIns="65290" bIns="32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52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0216" t="-970604" r="-322404"/>
          <a:stretch/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51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594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21" indent="-244721" algn="l" defTabSz="65259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32" indent="-203933" algn="l" defTabSz="6525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743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041" indent="-163146" algn="l" defTabSz="652594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38" indent="-163146" algn="l" defTabSz="652594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05BADA-CD08-470F-934A-7EDBD1D4FCEA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B6C669-1A85-4CD4-8DE4-106C81A63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1953" y="-582871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87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5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0216" t="-970604" r="-322404"/>
          <a:stretch/>
        </p:blipFill>
        <p:spPr>
          <a:xfrm rot="5400000">
            <a:off x="-12097688" y="1331631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0" tIns="22554" rIns="45110" bIns="2255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46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22" indent="-266422" algn="l" defTabSz="71046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246" indent="-222018" algn="l" defTabSz="71046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073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297" indent="-177616" algn="l" defTabSz="71046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530" indent="-177616" algn="l" defTabSz="71046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756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8988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216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448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3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46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87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0919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145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373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604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1833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1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7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05" tIns="22552" rIns="45105" bIns="2255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0" tIns="32625" rIns="65250" bIns="3262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37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390" indent="-266390" algn="l" defTabSz="71037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176" indent="-221991" algn="l" defTabSz="71037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966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148" indent="-177594" algn="l" defTabSz="71037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338" indent="-177594" algn="l" defTabSz="71037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521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8711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3896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086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187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375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559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0749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5932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117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306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1492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437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661" indent="-244661" algn="l" defTabSz="65243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106" indent="-203883" algn="l" defTabSz="65243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547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767" indent="-163106" algn="l" defTabSz="652437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7986" indent="-163106" algn="l" defTabSz="652437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207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421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6641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2860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20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437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658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4876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094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313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3531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9751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97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614" indent="-266614" algn="l" defTabSz="7109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663" indent="-222178" algn="l" defTabSz="7109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713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96" indent="-177743" algn="l" defTabSz="71097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682" indent="-177743" algn="l" defTabSz="71097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54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8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82" indent="-266582" algn="l" defTabSz="71088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94" indent="-222151" algn="l" defTabSz="71088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60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6" indent="-177722" algn="l" defTabSz="71088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490" indent="-177722" algn="l" defTabSz="71088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7128792" cy="3888432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Правописание строчной и заглавной буквы М </a:t>
            </a:r>
            <a:r>
              <a:rPr lang="ru-RU" sz="4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0466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 ШКОЛА РОССИИ » 1 класс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24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8497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4208" y="3717032"/>
            <a:ext cx="187220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М</a:t>
            </a:r>
            <a:r>
              <a:rPr lang="ru-RU" sz="3200" b="1" dirty="0" smtClean="0"/>
              <a:t>ЫШКА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4653136"/>
            <a:ext cx="1850504" cy="7920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М</a:t>
            </a:r>
            <a:r>
              <a:rPr lang="ru-RU" sz="3200" b="1" dirty="0" smtClean="0"/>
              <a:t>ИШКА</a:t>
            </a:r>
            <a:endParaRPr lang="ru-RU" sz="3200" b="1" dirty="0"/>
          </a:p>
        </p:txBody>
      </p:sp>
      <p:sp>
        <p:nvSpPr>
          <p:cNvPr id="7" name="Хорда 6"/>
          <p:cNvSpPr/>
          <p:nvPr/>
        </p:nvSpPr>
        <p:spPr>
          <a:xfrm rot="6836691">
            <a:off x="4629437" y="5585772"/>
            <a:ext cx="1133067" cy="1177452"/>
          </a:xfrm>
          <a:prstGeom prst="chord">
            <a:avLst>
              <a:gd name="adj1" fmla="val 2579340"/>
              <a:gd name="adj2" fmla="val 161277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Хорда 7"/>
          <p:cNvSpPr/>
          <p:nvPr/>
        </p:nvSpPr>
        <p:spPr>
          <a:xfrm rot="6311090">
            <a:off x="1443036" y="5568392"/>
            <a:ext cx="1029330" cy="1276730"/>
          </a:xfrm>
          <a:prstGeom prst="chord">
            <a:avLst>
              <a:gd name="adj1" fmla="val 3175263"/>
              <a:gd name="adj2" fmla="val 164572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2518048"/>
            <a:ext cx="230425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СОНОРНЫЙ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6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08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        Прочитай скороговорку.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28800"/>
            <a:ext cx="5112569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ышь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амаша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ышку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ыла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ылом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ылом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ыла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ордочку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алышке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ышь 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амаша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ышки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59937"/>
            <a:ext cx="3672408" cy="439248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User\Desktop\32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01571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myis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56181"/>
            <a:ext cx="3168352" cy="210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456732" y="4846679"/>
            <a:ext cx="5400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4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371309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BEA28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560" t="68839" r="14763" b="1877"/>
          <a:stretch>
            <a:fillRect/>
          </a:stretch>
        </p:blipFill>
        <p:spPr bwMode="auto">
          <a:xfrm>
            <a:off x="2268538" y="4221163"/>
            <a:ext cx="38163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7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539750" y="6524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2339975" y="60213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4" descr="karanda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68035" flipV="1">
            <a:off x="6283962" y="4612869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37" y="4184650"/>
            <a:ext cx="8278813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47" y="2420888"/>
            <a:ext cx="8278813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32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4479 0.172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40" y="8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479 0.17252 C -0.4434 0.17853 -0.44184 0.18455 -0.43941 0.19056 C -0.43698 0.19657 -0.43507 0.20397 -0.42986 0.20883 C -0.42465 0.21369 -0.41562 0.21993 -0.40781 0.21993 C -0.4 0.21993 -0.39358 0.21762 -0.38316 0.20883 C -0.37274 0.20004 -0.35868 0.18547 -0.34479 0.16697 C -0.3309 0.14847 -0.31753 0.12858 -0.29965 0.09759 C -0.28177 0.0666 -0.25399 0.01364 -0.23802 -0.0192 C -0.22205 -0.05204 -0.20885 -0.08858 -0.20382 -0.09945 C -0.19878 -0.11032 -0.20243 -0.10199 -0.20781 -0.08488 C -0.21319 -0.06776 -0.22708 -0.02683 -0.23663 0.00277 C -0.24618 0.03237 -0.25764 0.06614 -0.26545 0.09204 C -0.27326 0.11794 -0.28229 0.13806 -0.28316 0.15772 C -0.28403 0.17738 -0.27882 0.2012 -0.27083 0.21068 C -0.26285 0.22016 -0.24826 0.22109 -0.23524 0.21438 C -0.22222 0.20767 -0.20694 0.1894 -0.19288 0.17067 C -0.17882 0.15194 -0.16424 0.12812 -0.15035 0.10129 C -0.13646 0.07446 -0.12292 0.04371 -0.1092 0.00994 C -0.09549 -0.02382 -0.07396 -0.08557 -0.06823 -0.1013 C -0.0625 -0.11702 -0.06979 -0.10014 -0.075 -0.08488 C -0.08021 -0.06961 -0.08924 -0.03955 -0.09965 -0.01018 C -0.11007 0.01919 -0.12726 0.06221 -0.13802 0.09204 C -0.14878 0.12187 -0.16111 0.14824 -0.16406 0.16882 C -0.16701 0.1894 -0.16424 0.21207 -0.15573 0.21623 C -0.14722 0.22039 -0.12743 0.20559 -0.11337 0.19426 C -0.09931 0.18293 -0.08507 0.16582 -0.07083 0.1487 " pathEditMode="relative" rAng="0" ptsTypes="aaaaaaaaaaaaaaaaaaaaaaaaaA">
                                      <p:cBhvr>
                                        <p:cTn id="10" dur="8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15" y="-120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BEA282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33" r="42627" b="1402"/>
          <a:stretch/>
        </p:blipFill>
        <p:spPr bwMode="auto">
          <a:xfrm>
            <a:off x="755649" y="1337481"/>
            <a:ext cx="6481763" cy="50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539750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395288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684213" y="58054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4" descr="karanda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61843" flipV="1">
            <a:off x="6372225" y="4508500"/>
            <a:ext cx="19446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88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61806 0.14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03" y="70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806 0.14107 C -0.61181 0.15125 -0.60556 0.16142 -0.59878 0.17044 C -0.59201 0.17946 -0.58628 0.19172 -0.57691 0.19588 C -0.56753 0.20004 -0.5566 0.20189 -0.54271 0.19588 C -0.52882 0.18987 -0.51389 0.17877 -0.4934 0.15934 C -0.47292 0.13991 -0.44792 0.11818 -0.41944 0.07909 C -0.39097 0.04001 -0.36111 -0.00116 -0.32222 -0.07586 C -0.28333 -0.15056 -0.21788 -0.29579 -0.18646 -0.3698 C -0.15503 -0.4438 -0.14167 -0.49792 -0.13316 -0.51943 C -0.12465 -0.54094 -0.13194 -0.51365 -0.13576 -0.49931 C -0.13976 -0.48497 -0.14462 -0.46855 -0.15642 -0.43363 C -0.16823 -0.39871 -0.19045 -0.33997 -0.20712 -0.28955 C -0.22378 -0.23913 -0.24028 -0.1827 -0.25642 -0.13067 C -0.27257 -0.07863 -0.29201 -0.01665 -0.30434 0.02266 C -0.31667 0.06198 -0.32517 0.08534 -0.33038 0.10476 C -0.33559 0.12419 -0.33507 0.12997 -0.33576 0.13945 C -0.33646 0.14893 -0.33611 0.1531 -0.33455 0.16119 C -0.33299 0.16929 -0.33142 0.18224 -0.32622 0.18871 C -0.32101 0.19519 -0.31441 0.20166 -0.30295 0.19958 C -0.29149 0.1975 -0.27517 0.18987 -0.25781 0.17576 C -0.24045 0.16165 -0.21823 0.14153 -0.19878 0.11563 C -0.17934 0.08973 -0.16042 0.0555 -0.14132 0.02081 C -0.12222 -0.01388 -0.1066 -0.03701 -0.08385 -0.09228 C -0.06111 -0.14755 -0.02708 -0.24676 -0.00434 -0.31129 C 0.0184 -0.37581 0.04201 -0.44519 0.05313 -0.47919 C 0.06424 -0.51318 0.06406 -0.51897 0.06285 -0.51573 C 0.06163 -0.51249 0.05625 -0.49098 0.04635 -0.45907 C 0.03646 -0.42715 0.02344 -0.38298 0.00382 -0.32424 C -0.0158 -0.2655 -0.05052 -0.1716 -0.07153 -0.10708 C -0.09253 -0.04256 -0.11024 0.0222 -0.12222 0.06267 C -0.13437 0.10314 -0.14045 0.11725 -0.1441 0.13575 C -0.14774 0.15425 -0.14566 0.1642 -0.1441 0.17414 C -0.14253 0.18409 -0.13976 0.19311 -0.13455 0.19588 C -0.12934 0.19866 -0.12205 0.19611 -0.1125 0.19056 C -0.10295 0.18501 -0.08785 0.17275 -0.07691 0.16304 C -0.06597 0.15333 -0.05347 0.13853 -0.04687 0.13205 C -0.04028 0.12558 -0.03872 0.12581 -0.03715 0.12465 " pathEditMode="relative" rAng="0" ptsTypes="aaaaaaaaaaaaaaaaaaaaaaaaaaaaaaaaaaaaA">
                                      <p:cBhvr>
                                        <p:cTn id="10" dur="1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5" y="-310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Задание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Прописать в ТРЕНАЖЁРЕ  с.44;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На с.45 – составить три предложения и записать их в зелёную тетрадь.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ыла мыл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 миску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ила.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трос м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рил парус.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кал м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 поставить в словах ударение, подчеркнуть орфограммы).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Написать слова : мама, мир.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сква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 это </a:t>
            </a:r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словарное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слово, запомнить, как пишется !)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325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348880"/>
            <a:ext cx="237626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7414795" y="5313021"/>
            <a:ext cx="61487" cy="1620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63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TM02510796[[fn=Цветной календарь на 2011 год (6 стр.)]]</Template>
  <TotalTime>263</TotalTime>
  <Words>111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8</vt:i4>
      </vt:variant>
    </vt:vector>
  </HeadingPairs>
  <TitlesOfParts>
    <vt:vector size="27" baseType="lpstr">
      <vt:lpstr>Arial</vt:lpstr>
      <vt:lpstr>Arial Black</vt:lpstr>
      <vt:lpstr>Calibri</vt:lpstr>
      <vt:lpstr>Times New Roman</vt:lpstr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2_Новый год</vt:lpstr>
      <vt:lpstr>1_весна</vt:lpstr>
      <vt:lpstr>3_Новый год</vt:lpstr>
      <vt:lpstr>1_Осень</vt:lpstr>
      <vt:lpstr>1_Май</vt:lpstr>
      <vt:lpstr>1_Лето</vt:lpstr>
      <vt:lpstr>1_Специальное оформление</vt:lpstr>
      <vt:lpstr>Тема2</vt:lpstr>
      <vt:lpstr>Правописание строчной и заглавной буквы М м</vt:lpstr>
      <vt:lpstr>Презентация PowerPoint</vt:lpstr>
      <vt:lpstr>Презентация PowerPoint</vt:lpstr>
      <vt:lpstr>           Прочитай скороговорку.</vt:lpstr>
      <vt:lpstr>Презентация PowerPoint</vt:lpstr>
      <vt:lpstr>Презентация PowerPoint</vt:lpstr>
      <vt:lpstr>Презентация PowerPoint</vt:lpstr>
      <vt:lpstr>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User</cp:lastModifiedBy>
  <cp:revision>30</cp:revision>
  <dcterms:created xsi:type="dcterms:W3CDTF">2017-02-21T17:04:47Z</dcterms:created>
  <dcterms:modified xsi:type="dcterms:W3CDTF">2020-12-04T13:14:02Z</dcterms:modified>
</cp:coreProperties>
</file>