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8" d="100"/>
          <a:sy n="68" d="100"/>
        </p:scale>
        <p:origin x="-9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B98C5-FD40-4452-9BA8-ADFEB6D65FE4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DA9-3C75-4929-AB38-ECDC4B09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B98C5-FD40-4452-9BA8-ADFEB6D65FE4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DA9-3C75-4929-AB38-ECDC4B09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B98C5-FD40-4452-9BA8-ADFEB6D65FE4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DA9-3C75-4929-AB38-ECDC4B09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B98C5-FD40-4452-9BA8-ADFEB6D65FE4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DA9-3C75-4929-AB38-ECDC4B09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B98C5-FD40-4452-9BA8-ADFEB6D65FE4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DA9-3C75-4929-AB38-ECDC4B09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B98C5-FD40-4452-9BA8-ADFEB6D65FE4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DA9-3C75-4929-AB38-ECDC4B09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B98C5-FD40-4452-9BA8-ADFEB6D65FE4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DA9-3C75-4929-AB38-ECDC4B09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B98C5-FD40-4452-9BA8-ADFEB6D65FE4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DA9-3C75-4929-AB38-ECDC4B09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B98C5-FD40-4452-9BA8-ADFEB6D65FE4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DA9-3C75-4929-AB38-ECDC4B09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B98C5-FD40-4452-9BA8-ADFEB6D65FE4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DA9-3C75-4929-AB38-ECDC4B09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B98C5-FD40-4452-9BA8-ADFEB6D65FE4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FDA9-3C75-4929-AB38-ECDC4B09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B98C5-FD40-4452-9BA8-ADFEB6D65FE4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5FDA9-3C75-4929-AB38-ECDC4B09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84;&#1086;&#1081;\Desktop\detskaya_pesnya_plyus_-_Osen_v_gosti_k_nam_prishla._sl._i_muz._E.V._Skripkinoj_(iPlayer.fm).mp3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detskaya_pesnya_plyus_-_Osen_v_gosti_k_nam_prishla._sl._i_muz._E.V._Skripkinoj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 flipH="1" flipV="1">
            <a:off x="7020272" y="5805264"/>
            <a:ext cx="360040" cy="432048"/>
          </a:xfrm>
          <a:prstGeom prst="rect">
            <a:avLst/>
          </a:prstGeom>
        </p:spPr>
      </p:pic>
      <p:pic>
        <p:nvPicPr>
          <p:cNvPr id="6" name="Рисунок 5" descr="1031702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4678288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Праздник осени</a:t>
            </a:r>
            <a:endParaRPr lang="ru-RU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25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25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5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01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5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5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5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5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5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25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25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5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</Words>
  <Application>Microsoft Office PowerPoint</Application>
  <PresentationFormat>Экран (4:3)</PresentationFormat>
  <Paragraphs>1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Праздник осени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мой</dc:creator>
  <cp:lastModifiedBy>мой</cp:lastModifiedBy>
  <cp:revision>5</cp:revision>
  <dcterms:created xsi:type="dcterms:W3CDTF">2015-10-27T15:03:26Z</dcterms:created>
  <dcterms:modified xsi:type="dcterms:W3CDTF">2015-10-27T16:10:15Z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1392185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