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63" r:id="rId5"/>
    <p:sldId id="266" r:id="rId6"/>
    <p:sldId id="268" r:id="rId7"/>
    <p:sldId id="269" r:id="rId8"/>
    <p:sldId id="270" r:id="rId9"/>
    <p:sldId id="280" r:id="rId10"/>
    <p:sldId id="272" r:id="rId11"/>
    <p:sldId id="276" r:id="rId12"/>
    <p:sldId id="277" r:id="rId13"/>
    <p:sldId id="278" r:id="rId14"/>
    <p:sldId id="28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29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F8E1505-F273-4D3B-AF54-A90DA3F12B66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B715143-676A-4E6C-A302-CBCB3D507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8E1505-F273-4D3B-AF54-A90DA3F12B66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715143-676A-4E6C-A302-CBCB3D507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F8E1505-F273-4D3B-AF54-A90DA3F12B66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B715143-676A-4E6C-A302-CBCB3D507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8E1505-F273-4D3B-AF54-A90DA3F12B66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715143-676A-4E6C-A302-CBCB3D507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8E1505-F273-4D3B-AF54-A90DA3F12B66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B715143-676A-4E6C-A302-CBCB3D507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8E1505-F273-4D3B-AF54-A90DA3F12B66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715143-676A-4E6C-A302-CBCB3D507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8E1505-F273-4D3B-AF54-A90DA3F12B66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715143-676A-4E6C-A302-CBCB3D507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8E1505-F273-4D3B-AF54-A90DA3F12B66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715143-676A-4E6C-A302-CBCB3D507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8E1505-F273-4D3B-AF54-A90DA3F12B66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715143-676A-4E6C-A302-CBCB3D507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8E1505-F273-4D3B-AF54-A90DA3F12B66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715143-676A-4E6C-A302-CBCB3D507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8E1505-F273-4D3B-AF54-A90DA3F12B66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715143-676A-4E6C-A302-CBCB3D507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F8E1505-F273-4D3B-AF54-A90DA3F12B66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B715143-676A-4E6C-A302-CBCB3D507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359898"/>
            <a:ext cx="7481910" cy="21404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3A3A3A"/>
                </a:solidFill>
                <a:latin typeface="Open Sans"/>
              </a:rPr>
              <a:t> </a:t>
            </a:r>
            <a:br>
              <a:rPr lang="ru-RU" dirty="0" smtClean="0">
                <a:solidFill>
                  <a:srgbClr val="3A3A3A"/>
                </a:solidFill>
                <a:latin typeface="Open Sans"/>
              </a:rPr>
            </a:br>
            <a:r>
              <a:rPr lang="ru-RU" sz="3100" b="1" i="1" dirty="0" smtClean="0">
                <a:solidFill>
                  <a:srgbClr val="7030A0"/>
                </a:solidFill>
                <a:latin typeface="Open Sans"/>
              </a:rPr>
              <a:t>Формирование у детей дошкольного возраста навыков безопасного участия в дорожном движе</a:t>
            </a:r>
            <a:r>
              <a:rPr lang="ru-RU" sz="3100" dirty="0" smtClean="0">
                <a:solidFill>
                  <a:srgbClr val="7030A0"/>
                </a:solidFill>
                <a:latin typeface="Open Sans"/>
              </a:rPr>
              <a:t>нии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357430"/>
            <a:ext cx="3657600" cy="3733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6429388" y="2714620"/>
            <a:ext cx="25003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Автор проекта: </a:t>
            </a:r>
          </a:p>
          <a:p>
            <a:r>
              <a:rPr lang="ru-RU" sz="2000" b="1" i="1" dirty="0" err="1" smtClean="0"/>
              <a:t>Замашкина</a:t>
            </a:r>
            <a:r>
              <a:rPr lang="ru-RU" sz="2000" b="1" i="1" dirty="0" smtClean="0"/>
              <a:t> Ирина Викторовна</a:t>
            </a:r>
          </a:p>
          <a:p>
            <a:r>
              <a:rPr lang="ru-RU" sz="2000" b="1" i="1" dirty="0" smtClean="0"/>
              <a:t>Воспитатель </a:t>
            </a:r>
          </a:p>
          <a:p>
            <a:r>
              <a:rPr lang="ru-RU" sz="2000" b="1" i="1" dirty="0" smtClean="0"/>
              <a:t>МАДОУ  </a:t>
            </a:r>
            <a:r>
              <a:rPr lang="ru-RU" sz="2000" b="1" i="1" dirty="0" err="1" smtClean="0"/>
              <a:t>д</a:t>
            </a:r>
            <a:r>
              <a:rPr lang="ru-RU" sz="2000" b="1" i="1" smtClean="0"/>
              <a:t>/с № </a:t>
            </a:r>
            <a:r>
              <a:rPr lang="ru-RU" sz="2000" b="1" i="1" dirty="0" smtClean="0"/>
              <a:t>15 «</a:t>
            </a:r>
            <a:r>
              <a:rPr lang="ru-RU" sz="2000" b="1" i="1" dirty="0" smtClean="0"/>
              <a:t>Солнышко»</a:t>
            </a:r>
            <a:endParaRPr lang="ru-RU" sz="2000" b="1" i="1" dirty="0" smtClean="0"/>
          </a:p>
          <a:p>
            <a:r>
              <a:rPr lang="ru-RU" sz="2000" b="1" i="1" dirty="0" smtClean="0"/>
              <a:t>       г.Бор</a:t>
            </a:r>
            <a:endParaRPr lang="ru-RU" sz="20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000" b="1" dirty="0" smtClean="0"/>
              <a:t>Проведение родительских собраний</a:t>
            </a:r>
          </a:p>
          <a:p>
            <a:r>
              <a:rPr lang="ru-RU" sz="2000" b="1" dirty="0" smtClean="0"/>
              <a:t>Родительское собрание с приглашением сотрудника ГБДД «Ребёнок и правила дорожного движения».</a:t>
            </a:r>
          </a:p>
          <a:p>
            <a:r>
              <a:rPr lang="ru-RU" sz="2000" b="1" dirty="0" smtClean="0"/>
              <a:t>Консультации: «Безопасность на улицах и дорогах», «Что читать и смотреть с детьми о ПДД» , «Безопасный маршрут из детского сада домой», «Безопасность в общественном транспорте»</a:t>
            </a:r>
          </a:p>
          <a:p>
            <a:r>
              <a:rPr lang="ru-RU" sz="2000" b="1" dirty="0" smtClean="0"/>
              <a:t>Выпуск стенгазеты для родителей по профилактике </a:t>
            </a:r>
            <a:r>
              <a:rPr lang="ru-RU" sz="2000" b="1" dirty="0" err="1" smtClean="0"/>
              <a:t>дорожно</a:t>
            </a:r>
            <a:r>
              <a:rPr lang="ru-RU" sz="2000" b="1" dirty="0" smtClean="0"/>
              <a:t>- транспортного травматизма «Веселый </a:t>
            </a:r>
            <a:r>
              <a:rPr lang="ru-RU" sz="2000" b="1" dirty="0" err="1" smtClean="0"/>
              <a:t>Светофорик</a:t>
            </a:r>
            <a:r>
              <a:rPr lang="ru-RU" sz="2000" b="1" dirty="0" smtClean="0"/>
              <a:t>»</a:t>
            </a:r>
          </a:p>
          <a:p>
            <a:r>
              <a:rPr lang="ru-RU" sz="2000" b="1" dirty="0" smtClean="0"/>
              <a:t>Выставка «По дороге в детский сад» (рисунки, аппликации, поделки совместно с родителями).</a:t>
            </a:r>
          </a:p>
          <a:p>
            <a:r>
              <a:rPr lang="ru-RU" sz="2000" b="1" dirty="0" smtClean="0"/>
              <a:t> Развлечение с детьми «Весёлый пешеход»</a:t>
            </a:r>
          </a:p>
          <a:p>
            <a:r>
              <a:rPr lang="ru-RU" sz="2000" b="1" dirty="0" smtClean="0"/>
              <a:t>Изготовление и раздача памятки «Причины детского дорожно-транспортного травматизма», «Правила перевозки детей в автомобиле», Памятка «Безопасные шаги на пути к безопасности на дороге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b="1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ru-RU" dirty="0" smtClean="0"/>
              <a:t>Работа с педагогами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7239000" cy="484632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000" b="1" dirty="0" smtClean="0"/>
              <a:t>Консультация «Работа по ПДД в детском саду» </a:t>
            </a:r>
          </a:p>
          <a:p>
            <a:r>
              <a:rPr lang="ru-RU" sz="2000" b="1" dirty="0" smtClean="0"/>
              <a:t>Оформление уголков ПДД. </a:t>
            </a:r>
          </a:p>
          <a:p>
            <a:r>
              <a:rPr lang="ru-RU" sz="2000" b="1" dirty="0" smtClean="0"/>
              <a:t>Проведение тестов по знаниям ПДД.</a:t>
            </a:r>
            <a:endParaRPr lang="ru-RU" sz="2000" b="1" dirty="0"/>
          </a:p>
        </p:txBody>
      </p:sp>
      <p:pic>
        <p:nvPicPr>
          <p:cNvPr id="4" name="Рисунок 3" descr="IMGP00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571744"/>
            <a:ext cx="4857752" cy="364331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Ожидания от окончания учебного года: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Сформированы  у детей знания правил дорожного движения и навыков безопасного поведения на дороге.</a:t>
            </a:r>
          </a:p>
          <a:p>
            <a:r>
              <a:rPr lang="ru-RU" dirty="0" smtClean="0"/>
              <a:t>  Появление интереса у родителей к проблемам ДОУ. </a:t>
            </a:r>
          </a:p>
          <a:p>
            <a:r>
              <a:rPr lang="ru-RU" dirty="0" smtClean="0"/>
              <a:t> Умение организовать сюжетно-ролевые игры на основе имеющихся знаний о правилах дорожного движения. </a:t>
            </a:r>
          </a:p>
          <a:p>
            <a:r>
              <a:rPr lang="ru-RU" dirty="0" smtClean="0"/>
              <a:t> Сформировано у детей умение составлять небольшие рассказы о дорожной ситуации.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7239000" cy="484632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Формирование культуры безопасного поведения на улице у детей следует начинать с ранних лет, они легко усваивают правила и могут избежать опасных ситуаций, сохранить свою жизнь. </a:t>
            </a:r>
            <a:endParaRPr lang="ru-RU" sz="2000" b="1" dirty="0"/>
          </a:p>
        </p:txBody>
      </p:sp>
      <p:pic>
        <p:nvPicPr>
          <p:cNvPr id="4" name="Рисунок 3" descr="6292431385736fba0e3f019.325452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2786058"/>
            <a:ext cx="4857752" cy="343443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pPr algn="ctr"/>
            <a:r>
              <a:rPr lang="ru-RU" dirty="0" smtClean="0"/>
              <a:t>Список литературы: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7239000" cy="5455628"/>
          </a:xfrm>
        </p:spPr>
        <p:txBody>
          <a:bodyPr>
            <a:normAutofit fontScale="70000" lnSpcReduction="20000"/>
          </a:bodyPr>
          <a:lstStyle/>
          <a:p>
            <a:endParaRPr lang="ru-RU" i="1" dirty="0" smtClean="0"/>
          </a:p>
          <a:p>
            <a:r>
              <a:rPr lang="ru-RU" b="1" i="1" dirty="0" smtClean="0"/>
              <a:t>Н.Н. Авдеева, О.Л.Князева, Р.Б. </a:t>
            </a:r>
            <a:r>
              <a:rPr lang="ru-RU" b="1" i="1" dirty="0" err="1" smtClean="0"/>
              <a:t>Стеркина</a:t>
            </a:r>
            <a:r>
              <a:rPr lang="ru-RU" b="1" i="1" dirty="0" smtClean="0"/>
              <a:t> «Безопасность», 2002</a:t>
            </a:r>
          </a:p>
          <a:p>
            <a:r>
              <a:rPr lang="ru-RU" b="1" i="1" dirty="0" smtClean="0"/>
              <a:t>Т.А. </a:t>
            </a:r>
            <a:r>
              <a:rPr lang="ru-RU" b="1" i="1" dirty="0" err="1" smtClean="0"/>
              <a:t>Норыгина</a:t>
            </a:r>
            <a:r>
              <a:rPr lang="ru-RU" b="1" i="1" dirty="0" smtClean="0"/>
              <a:t> «Основы безопасности», 2006</a:t>
            </a:r>
          </a:p>
          <a:p>
            <a:r>
              <a:rPr lang="ru-RU" b="1" i="1" dirty="0" smtClean="0"/>
              <a:t>Т.Ф. </a:t>
            </a:r>
            <a:r>
              <a:rPr lang="ru-RU" b="1" i="1" dirty="0" err="1" smtClean="0"/>
              <a:t>Саулина</a:t>
            </a:r>
            <a:r>
              <a:rPr lang="ru-RU" b="1" i="1" dirty="0" smtClean="0"/>
              <a:t> «Ознакомление дошкольников с ППД», 2013</a:t>
            </a:r>
          </a:p>
          <a:p>
            <a:r>
              <a:rPr lang="ru-RU" b="1" i="1" dirty="0" smtClean="0"/>
              <a:t>Белая  К.Ю. Как обеспечить безопасность дошкольника, 2001</a:t>
            </a:r>
          </a:p>
          <a:p>
            <a:r>
              <a:rPr lang="ru-RU" b="1" i="1" dirty="0" err="1" smtClean="0"/>
              <a:t>Т.Ф.Саулина</a:t>
            </a:r>
            <a:r>
              <a:rPr lang="ru-RU" b="1" i="1" dirty="0" smtClean="0"/>
              <a:t> "Три сигнала светофора"</a:t>
            </a:r>
            <a:endParaRPr lang="ru-RU" b="1" dirty="0" smtClean="0"/>
          </a:p>
          <a:p>
            <a:r>
              <a:rPr lang="ru-RU" b="1" i="1" dirty="0" smtClean="0"/>
              <a:t>8. </a:t>
            </a:r>
            <a:r>
              <a:rPr lang="ru-RU" b="1" i="1" dirty="0" err="1" smtClean="0"/>
              <a:t>Пикулева</a:t>
            </a:r>
            <a:r>
              <a:rPr lang="ru-RU" b="1" i="1" dirty="0" smtClean="0"/>
              <a:t> Н. "Дорожная азбука".</a:t>
            </a:r>
            <a:endParaRPr lang="ru-RU" b="1" dirty="0" smtClean="0"/>
          </a:p>
          <a:p>
            <a:r>
              <a:rPr lang="ru-RU" b="1" i="1" dirty="0" smtClean="0"/>
              <a:t>9.  Е.Я.Хабибуллина "Дорожная азбука в детском саду",2013</a:t>
            </a:r>
          </a:p>
          <a:p>
            <a:r>
              <a:rPr lang="ru-RU" b="1" i="1" dirty="0" smtClean="0"/>
              <a:t>Кузнецова Н.М. </a:t>
            </a:r>
            <a:r>
              <a:rPr lang="ru-RU" b="1" i="1" dirty="0" err="1" smtClean="0"/>
              <a:t>Учебно</a:t>
            </a:r>
            <a:r>
              <a:rPr lang="ru-RU" b="1" i="1" dirty="0" smtClean="0"/>
              <a:t> – методическое пособие «Психолого-педагогические основы дорожной безопасности несовершеннолетних»</a:t>
            </a:r>
            <a:endParaRPr lang="ru-RU" b="1" dirty="0" smtClean="0"/>
          </a:p>
          <a:p>
            <a:r>
              <a:rPr lang="ru-RU" b="1" i="1" dirty="0" smtClean="0"/>
              <a:t>15.​ Козловская Е.А.. Козловский С.А. Дорожная безопасность: обучение и воспитание младшего школьника. Учебно-методическое пособие для общеобразовательных учреждений и системы дополнительного образования/Под общ. ред. В.А. Федорова.- М.: Издательский Дом Третий Рим, 2002</a:t>
            </a:r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57298"/>
            <a:ext cx="7239000" cy="5098438"/>
          </a:xfrm>
        </p:spPr>
        <p:txBody>
          <a:bodyPr>
            <a:normAutofit fontScale="40000" lnSpcReduction="2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Растущая значимость и необходимость непрерывного и систематического повышения квалификации  педагогов и педагогических работников в сфере формирования у детей навыков безопасного участия в дорожном движении определяется следующими причинами:</a:t>
            </a: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Социально-экономическое развитие  общества  сопровождается созданием мощной транспортной инфраструктуры, широким развитием сети автомагистралей, стремительным ростом автомобилизации. Складывающаяся дорожно-транспортная ситуация увеличивает риск детского травматизма и требует обеспечения эффективных предупреждающих мер безопасности, к числу которых относится образование в области дорожно-транспортной безопасности;</a:t>
            </a: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Воспитание у детей культуры безопасного поведения  на дорогах зависит от   профессионально-педагогической компетентности педагогов и работников образования, уровень которой должен систематически повышаться;</a:t>
            </a: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Развитие актуальных компетенций  педагогов общеобразовательных организаций, организаций дополнительного образования и дошкольных образовательных организаций в сфере формирования у детей навыков безопасного участия в дорожном движении обеспечивается профессиональной готовностью и способностью  преподавателей  региональных институтов повышения квалификации и институтов развития образования  к организации и управлению процессом  целевой  системной подготовки образовательных кадров.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pPr algn="ctr"/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7239000" cy="56435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/>
              <a:t>Цели:</a:t>
            </a:r>
          </a:p>
          <a:p>
            <a:r>
              <a:rPr lang="ru-RU" sz="1600" dirty="0" smtClean="0"/>
              <a:t>формирование у детей модели безопасного поведения на дорогах, улице и транспорте, позволяющей действовать адекватно конкретной реальной дорожной ситуации.</a:t>
            </a:r>
          </a:p>
          <a:p>
            <a:r>
              <a:rPr lang="ru-RU" sz="1600" dirty="0" smtClean="0"/>
              <a:t>является снижение детской смертности на дорогах нашей стран</a:t>
            </a:r>
          </a:p>
          <a:p>
            <a:pPr>
              <a:buNone/>
            </a:pPr>
            <a:r>
              <a:rPr lang="ru-RU" sz="1600" b="1" dirty="0" smtClean="0"/>
              <a:t>Задачи:</a:t>
            </a:r>
          </a:p>
          <a:p>
            <a:r>
              <a:rPr lang="ru-RU" sz="1600" dirty="0" smtClean="0"/>
              <a:t> расширить представления детей о правилах безопасного поведения на улицах и дорогах города через активные формы познания: рисование, художественно-речевую деятельность; </a:t>
            </a:r>
          </a:p>
          <a:p>
            <a:r>
              <a:rPr lang="ru-RU" sz="1600" dirty="0" smtClean="0"/>
              <a:t>сформировать умение у детей ориентироваться на улице символическими средствами дорожного движения;  </a:t>
            </a:r>
          </a:p>
          <a:p>
            <a:r>
              <a:rPr lang="ru-RU" sz="1600" dirty="0" smtClean="0"/>
              <a:t>активизировать пропагандистскую деятельность среди родителей ДОУ по правилам дорожного движения и безопасному поведению на дороге; </a:t>
            </a:r>
          </a:p>
          <a:p>
            <a:r>
              <a:rPr lang="ru-RU" sz="1600" dirty="0" smtClean="0"/>
              <a:t> формировать у детей навыки и умения наблюдения за дорожной обстановкой и предвидения опасных ситуаций, умение обходить их; </a:t>
            </a:r>
          </a:p>
          <a:p>
            <a:r>
              <a:rPr lang="ru-RU" sz="1600" dirty="0" smtClean="0"/>
              <a:t> воспитать дисциплинированность и сознательное выполнение правил дорожного движения, культуру поведения на улице, отзывчивость, умение оказать помощь другому.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22944"/>
          </a:xfrm>
        </p:spPr>
        <p:txBody>
          <a:bodyPr/>
          <a:lstStyle/>
          <a:p>
            <a:pPr algn="ctr"/>
            <a:r>
              <a:rPr lang="ru-RU" dirty="0" smtClean="0"/>
              <a:t>Проблемные 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3520440" cy="4768865"/>
          </a:xfrm>
        </p:spPr>
        <p:txBody>
          <a:bodyPr>
            <a:normAutofit fontScale="92500" lnSpcReduction="20000"/>
          </a:bodyPr>
          <a:lstStyle/>
          <a:p>
            <a:r>
              <a:rPr lang="ru-RU" sz="1600" dirty="0" smtClean="0"/>
              <a:t>Зачем надо формировать у детей знания правил дорожного движения?</a:t>
            </a:r>
          </a:p>
          <a:p>
            <a:r>
              <a:rPr lang="ru-RU" sz="1600" dirty="0" smtClean="0"/>
              <a:t>Какую роль выполняют родители в формировании правил поведения на улице?</a:t>
            </a:r>
          </a:p>
          <a:p>
            <a:r>
              <a:rPr lang="ru-RU" sz="1600" dirty="0" smtClean="0"/>
              <a:t>Какова роль игры в изучении правил дорожного движения</a:t>
            </a:r>
          </a:p>
          <a:p>
            <a:r>
              <a:rPr lang="ru-RU" sz="1600" dirty="0" smtClean="0"/>
              <a:t>Как научить ребёнка полученные «теоретические» знания пропускать через продуктивную деятельность, а затем реализовывать в играх и повседневной жизни детского сада?</a:t>
            </a:r>
          </a:p>
          <a:p>
            <a:r>
              <a:rPr lang="ru-RU" sz="1600" dirty="0" smtClean="0"/>
              <a:t>Как научить ребёнка полученные «теоретические» знания пропускать через продуктивную деятельность, а затем реализовывать в играх и повседневной жизни детского сада?</a:t>
            </a:r>
            <a:endParaRPr lang="ru-RU" sz="1600" dirty="0"/>
          </a:p>
        </p:txBody>
      </p:sp>
      <p:pic>
        <p:nvPicPr>
          <p:cNvPr id="5" name="Содержимое 4" descr="20893385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929058" y="1785926"/>
            <a:ext cx="4000496" cy="335758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97400"/>
          </a:xfrm>
        </p:spPr>
        <p:txBody>
          <a:bodyPr/>
          <a:lstStyle/>
          <a:p>
            <a:pPr algn="ctr"/>
            <a:r>
              <a:rPr lang="ru-RU" dirty="0" smtClean="0"/>
              <a:t>Практический этап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1785926"/>
            <a:ext cx="6624654" cy="4786346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Познавательная деятельность:</a:t>
            </a:r>
          </a:p>
          <a:p>
            <a:pPr>
              <a:buFont typeface="Arial" pitchFamily="34" charset="0"/>
              <a:buChar char="•"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1"/>
                </a:solidFill>
              </a:rPr>
              <a:t>Познавательное занятие «Красный, жёлтый, зелёный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1"/>
                </a:solidFill>
              </a:rPr>
              <a:t>Развлечение «Азбука дорожных знаков»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Наблюдение: За движением автотранспорта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Рассматривание картин изображающие дорожное движение в зимний период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Инсценировка «на лесном перекрестке»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Знакомство с профессией сотрудника ГИБДД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 Отгадывание загадок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 Создание собственных проблемных ситуаций с помощью моделей.</a:t>
            </a:r>
          </a:p>
          <a:p>
            <a:endParaRPr lang="ru-RU" sz="1600" dirty="0" smtClean="0"/>
          </a:p>
          <a:p>
            <a:endParaRPr lang="ru-RU" sz="16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nbab3fc-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857628"/>
            <a:ext cx="1871980" cy="255237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7498080" cy="939784"/>
          </a:xfrm>
        </p:spPr>
        <p:txBody>
          <a:bodyPr/>
          <a:lstStyle/>
          <a:p>
            <a:pPr algn="ctr"/>
            <a:r>
              <a:rPr lang="ru-RU" dirty="0" smtClean="0"/>
              <a:t>Игровая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 smtClean="0"/>
              <a:t>Сюжетно-ролевые игры: «Перекресток», «Три сигнала светофора», «Улица города», «Автобус</a:t>
            </a:r>
          </a:p>
          <a:p>
            <a:r>
              <a:rPr lang="ru-RU" sz="2000" b="1" dirty="0" smtClean="0"/>
              <a:t>Дидактические игры: «Найди пешехода – нарушителя», «Угадай какой знак», «Стоп», «На старт», «Найди такой знак», «Улица» </a:t>
            </a:r>
          </a:p>
          <a:p>
            <a:r>
              <a:rPr lang="ru-RU" sz="2000" b="1" dirty="0" smtClean="0"/>
              <a:t>Подвижные игры: «Автобус», «Красный, жёлтый, зеленый», «Правила дорожного движения» </a:t>
            </a:r>
          </a:p>
          <a:p>
            <a:r>
              <a:rPr lang="ru-RU" sz="2000" b="1" dirty="0" smtClean="0"/>
              <a:t>Игра на внимание: «Расшифруй картинку»</a:t>
            </a:r>
          </a:p>
          <a:p>
            <a:r>
              <a:rPr lang="ru-RU" sz="2000" b="1" dirty="0" smtClean="0"/>
              <a:t>Развлечения:</a:t>
            </a:r>
            <a:r>
              <a:rPr lang="ru-RU" sz="2000" dirty="0" smtClean="0"/>
              <a:t> </a:t>
            </a:r>
            <a:r>
              <a:rPr lang="ru-RU" sz="2000" b="1" dirty="0" smtClean="0"/>
              <a:t>«Азбука дорожных знаков</a:t>
            </a:r>
            <a:r>
              <a:rPr lang="ru-RU" sz="2000" dirty="0" smtClean="0"/>
              <a:t>», </a:t>
            </a:r>
            <a:r>
              <a:rPr lang="ru-RU" sz="2000" b="1" dirty="0" smtClean="0"/>
              <a:t>Показ кукольного театра «Уважайте светофор», Весёлый пешеход»</a:t>
            </a:r>
          </a:p>
          <a:p>
            <a:r>
              <a:rPr lang="ru-RU" sz="2000" b="1" dirty="0" smtClean="0"/>
              <a:t>Рисование: «Улица», «Автотранспорт», «Зеленый огонек»</a:t>
            </a:r>
          </a:p>
          <a:p>
            <a:r>
              <a:rPr lang="ru-RU" sz="2000" b="1" dirty="0" smtClean="0"/>
              <a:t>Аппликация «Наша улица»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171107_1635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500042"/>
            <a:ext cx="2927352" cy="2195514"/>
          </a:xfrm>
        </p:spPr>
      </p:pic>
      <p:pic>
        <p:nvPicPr>
          <p:cNvPr id="5" name="Рисунок 4" descr="IMG_20171107_1635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500042"/>
            <a:ext cx="2928926" cy="2196695"/>
          </a:xfrm>
          <a:prstGeom prst="rect">
            <a:avLst/>
          </a:prstGeom>
        </p:spPr>
      </p:pic>
      <p:pic>
        <p:nvPicPr>
          <p:cNvPr id="6" name="Рисунок 5" descr="IMGP00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85918" y="2857496"/>
            <a:ext cx="4929190" cy="369689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ru-RU" dirty="0" smtClean="0"/>
              <a:t>Речевое развитие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7239000" cy="484632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Беседы:  «Я шагаю по улице», «Знакомимся со знаками дорожного движения», «Улица нашего города», «Правила поведения на нерегулируемом перекрестке», «Правила поведения в общественном транспорте. + «Поведение пассажиров при посадке в транспорт», </a:t>
            </a:r>
          </a:p>
          <a:p>
            <a:r>
              <a:rPr lang="ru-RU" sz="2000" b="1" dirty="0" smtClean="0"/>
              <a:t>Чтение: Г. П. </a:t>
            </a:r>
            <a:r>
              <a:rPr lang="ru-RU" sz="2000" b="1" dirty="0" err="1" smtClean="0"/>
              <a:t>Шалаева</a:t>
            </a:r>
            <a:r>
              <a:rPr lang="ru-RU" sz="2000" b="1" dirty="0" smtClean="0"/>
              <a:t> «Мои </a:t>
            </a:r>
            <a:r>
              <a:rPr lang="ru-RU" sz="2000" b="1" dirty="0" err="1" smtClean="0"/>
              <a:t>друзья-дорожные</a:t>
            </a:r>
            <a:r>
              <a:rPr lang="ru-RU" sz="2000" b="1" dirty="0" smtClean="0"/>
              <a:t> знаки»</a:t>
            </a:r>
          </a:p>
          <a:p>
            <a:r>
              <a:rPr lang="ru-RU" sz="2000" b="1" dirty="0" smtClean="0"/>
              <a:t>Описание дорожных знаков и элементов дороги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4000504"/>
            <a:ext cx="42482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Практический этап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5000636"/>
            <a:ext cx="6715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Рисование: «Улица», «Автотранспорт», «Зеленый огонек»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Аппликация «Наша улица</a:t>
            </a:r>
            <a:r>
              <a:rPr lang="ru-RU" b="1" dirty="0" smtClean="0"/>
              <a:t>»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pPr algn="ctr"/>
            <a:r>
              <a:rPr lang="ru-RU" dirty="0" smtClean="0"/>
              <a:t>ЭОР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Торопыжка ПДД </a:t>
            </a:r>
            <a:r>
              <a:rPr lang="en-US" sz="2000" dirty="0" smtClean="0"/>
              <a:t>http://viki.rdf.ru/item/1112/download/ </a:t>
            </a:r>
            <a:endParaRPr lang="ru-RU" sz="2000" dirty="0" smtClean="0"/>
          </a:p>
          <a:p>
            <a:r>
              <a:rPr lang="ru-RU" sz="2000" dirty="0" err="1" smtClean="0"/>
              <a:t>Светофорчик</a:t>
            </a:r>
            <a:r>
              <a:rPr lang="ru-RU" sz="2000" dirty="0" smtClean="0"/>
              <a:t> приглашает</a:t>
            </a:r>
          </a:p>
          <a:p>
            <a:pPr>
              <a:buNone/>
            </a:pPr>
            <a:r>
              <a:rPr lang="ru-RU" sz="2000" dirty="0" smtClean="0"/>
              <a:t>   </a:t>
            </a:r>
            <a:r>
              <a:rPr lang="en-US" sz="2000" dirty="0" smtClean="0"/>
              <a:t>http://viki.rdf.ru/item/281/download/</a:t>
            </a:r>
            <a:endParaRPr lang="ru-RU" sz="2000" dirty="0" smtClean="0"/>
          </a:p>
          <a:p>
            <a:r>
              <a:rPr lang="en-US" sz="2000" dirty="0" smtClean="0"/>
              <a:t> </a:t>
            </a:r>
            <a:r>
              <a:rPr lang="ru-RU" sz="2000" dirty="0" smtClean="0"/>
              <a:t>ПДД с Буратино</a:t>
            </a:r>
          </a:p>
          <a:p>
            <a:pPr>
              <a:buNone/>
            </a:pPr>
            <a:r>
              <a:rPr lang="ru-RU" sz="2000" dirty="0" smtClean="0"/>
              <a:t>   </a:t>
            </a:r>
            <a:r>
              <a:rPr lang="en-US" sz="2000" dirty="0" smtClean="0"/>
              <a:t>http://viki.rdf.ru/item/2862/download/</a:t>
            </a:r>
            <a:endParaRPr lang="ru-RU" sz="2000" dirty="0" smtClean="0"/>
          </a:p>
          <a:p>
            <a:r>
              <a:rPr lang="en-US" sz="2000" dirty="0" smtClean="0"/>
              <a:t> </a:t>
            </a:r>
            <a:r>
              <a:rPr lang="ru-RU" sz="2000" dirty="0" smtClean="0"/>
              <a:t> Уроки дорожного движения</a:t>
            </a:r>
          </a:p>
          <a:p>
            <a:pPr>
              <a:buNone/>
            </a:pPr>
            <a:r>
              <a:rPr lang="ru-RU" sz="2000" dirty="0" smtClean="0"/>
              <a:t>   </a:t>
            </a:r>
            <a:r>
              <a:rPr lang="en-US" sz="2000" dirty="0" smtClean="0"/>
              <a:t>http://viki.rdf.ru/item/2694/download/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Просмотр мультфильмов из серии «Уроки тетушки Совы» «Азбука безопасности на дороге»</a:t>
            </a:r>
          </a:p>
          <a:p>
            <a:r>
              <a:rPr lang="ru-RU" sz="2000" dirty="0" smtClean="0"/>
              <a:t>Просмотр </a:t>
            </a:r>
            <a:r>
              <a:rPr lang="ru-RU" sz="2000" dirty="0" err="1" smtClean="0"/>
              <a:t>мультимедийной</a:t>
            </a:r>
            <a:r>
              <a:rPr lang="ru-RU" sz="2000" dirty="0" smtClean="0"/>
              <a:t> презентации «Дисциплина на улицах, дорогах и в транспорте - залог безопасности», «Правила дорожного движения», «Путешествие в прошлое автомобиля», "Правила поведения в общественном транспорте», «Загадки улицы», «Путешествие по азбуке дорожных знаков»</a:t>
            </a:r>
            <a:endParaRPr lang="ru-RU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272</TotalTime>
  <Words>488</Words>
  <Application>Microsoft Office PowerPoint</Application>
  <PresentationFormat>Экран (4:3)</PresentationFormat>
  <Paragraphs>101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                   Формирование у детей дошкольного возраста навыков безопасного участия в дорожном движении </vt:lpstr>
      <vt:lpstr>Актуальность</vt:lpstr>
      <vt:lpstr>Цели и задачи</vt:lpstr>
      <vt:lpstr>Проблемные вопросы</vt:lpstr>
      <vt:lpstr>Практический этап</vt:lpstr>
      <vt:lpstr>Игровая деятельность</vt:lpstr>
      <vt:lpstr>Слайд 7</vt:lpstr>
      <vt:lpstr>Речевое развитие</vt:lpstr>
      <vt:lpstr>ЭОР</vt:lpstr>
      <vt:lpstr>Работа с родителями</vt:lpstr>
      <vt:lpstr>Работа с педагогами</vt:lpstr>
      <vt:lpstr>Ожидания от окончания учебного года:</vt:lpstr>
      <vt:lpstr>Вывод</vt:lpstr>
      <vt:lpstr>Список литературы: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Формирование у детей дошкольного возраста навыков безопасного участия в дорожном движении  </dc:title>
  <dc:creator>ДС Солнышко 2</dc:creator>
  <cp:lastModifiedBy>ДС Солнышко 2</cp:lastModifiedBy>
  <cp:revision>40</cp:revision>
  <dcterms:created xsi:type="dcterms:W3CDTF">2017-11-07T13:50:25Z</dcterms:created>
  <dcterms:modified xsi:type="dcterms:W3CDTF">2020-12-04T12:34:01Z</dcterms:modified>
</cp:coreProperties>
</file>