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0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720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21.02.2018          Открытый урок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251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МДК.02.01 Технология и организация               строительных процессов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08.02.01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«Строительство и эксплуатация зданий»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Группа: С-35</a:t>
            </a:r>
          </a:p>
          <a:p>
            <a:pPr algn="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Преподаватель: Якубёнок Т.И.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44015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21.02.2018г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8064896" cy="386598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«Организация и технология       облицовочных работ»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Vyibiraem-plitku-dlya-prihozhey-optimalnoe-reshenie-dlya-pola-1024x6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4509120"/>
            <a:ext cx="469887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знаний и умений по организации и технологии облицовочных работ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последовательность выполнения практической 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МДС 80-17.01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О ПОРЯДКЕ ПРОВЕДЕНИЯ КОНКУРСОВ НА ВЫПОЛНЕНИЕ РАБОТ ОКАЗАНИЕ УСЛУГ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СТРОИТЕЛЬСТВЕ И ЖИЛИЩНО-КОММУНАЛЬНОМ ХОЗЯЙСТВЕ В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</a:p>
          <a:p>
            <a:pPr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36. Рекомендуется следующий состав информации, отражаемой в анкете исполнителя: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933056"/>
            <a:ext cx="7920880" cy="27363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данные о субподрядчиках, которых исполнитель намерен привлечь для выполнения работ, а также копии лицензий этих субподрядчиков на соответствующие виды работ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Координаты «Генподрядчика»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адрес электронной почты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348880"/>
            <a:ext cx="7992888" cy="23762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yakybenok09@gmail.com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499715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 существительное про урок -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Что это?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Два прилагательных об уроке -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      Какой? 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Три глагола  - Что вы делали на уроке?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Четыре слова – Ваше отношение к уроку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5.Одно слово – заключение (можно прилагательное, можно существительное)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167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21.02.2018          Открытый урок                  </vt:lpstr>
      <vt:lpstr>21.02.2018г</vt:lpstr>
      <vt:lpstr>Цель урока</vt:lpstr>
      <vt:lpstr>Задачи</vt:lpstr>
      <vt:lpstr> МДС 80-17.01  </vt:lpstr>
      <vt:lpstr>Координаты «Генподрядчика»</vt:lpstr>
      <vt:lpstr>Синквейн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21.02.2018г</dc:title>
  <dc:creator>Пользователь</dc:creator>
  <cp:lastModifiedBy>Пользователь</cp:lastModifiedBy>
  <cp:revision>9</cp:revision>
  <dcterms:created xsi:type="dcterms:W3CDTF">2017-05-16T01:25:01Z</dcterms:created>
  <dcterms:modified xsi:type="dcterms:W3CDTF">2020-12-04T02:38:52Z</dcterms:modified>
</cp:coreProperties>
</file>