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>
        <p:scale>
          <a:sx n="77" d="100"/>
          <a:sy n="77" d="100"/>
        </p:scale>
        <p:origin x="-1176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7C87B-510D-45EB-A6C9-066E9D69EA5F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B2B2B-6A11-4E4A-92CD-E4F21BDA7E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comb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7C87B-510D-45EB-A6C9-066E9D69EA5F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B2B2B-6A11-4E4A-92CD-E4F21BDA7E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7C87B-510D-45EB-A6C9-066E9D69EA5F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B2B2B-6A11-4E4A-92CD-E4F21BDA7E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7C87B-510D-45EB-A6C9-066E9D69EA5F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B2B2B-6A11-4E4A-92CD-E4F21BDA7E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7C87B-510D-45EB-A6C9-066E9D69EA5F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B2B2B-6A11-4E4A-92CD-E4F21BDA7E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comb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7C87B-510D-45EB-A6C9-066E9D69EA5F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B2B2B-6A11-4E4A-92CD-E4F21BDA7E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7C87B-510D-45EB-A6C9-066E9D69EA5F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B2B2B-6A11-4E4A-92CD-E4F21BDA7E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7C87B-510D-45EB-A6C9-066E9D69EA5F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B2B2B-6A11-4E4A-92CD-E4F21BDA7E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7C87B-510D-45EB-A6C9-066E9D69EA5F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B2B2B-6A11-4E4A-92CD-E4F21BDA7E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7C87B-510D-45EB-A6C9-066E9D69EA5F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B2B2B-6A11-4E4A-92CD-E4F21BDA7E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7C87B-510D-45EB-A6C9-066E9D69EA5F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E5B2B2B-6A11-4E4A-92CD-E4F21BDA7E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9F7C87B-510D-45EB-A6C9-066E9D69EA5F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E5B2B2B-6A11-4E4A-92CD-E4F21BDA7E0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comb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980728"/>
            <a:ext cx="7851648" cy="1800200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chemeClr val="accent6">
                    <a:lumMod val="75000"/>
                  </a:schemeClr>
                </a:solidFill>
              </a:rPr>
              <a:t>Урок русского языка</a:t>
            </a:r>
            <a:endParaRPr lang="ru-RU" sz="6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365104"/>
            <a:ext cx="7854696" cy="1368152"/>
          </a:xfrm>
        </p:spPr>
        <p:txBody>
          <a:bodyPr/>
          <a:lstStyle/>
          <a:p>
            <a:r>
              <a:rPr lang="ru-RU" dirty="0" smtClean="0"/>
              <a:t>Подготовила учитель 1 класса </a:t>
            </a:r>
          </a:p>
          <a:p>
            <a:r>
              <a:rPr lang="ru-RU" dirty="0" smtClean="0"/>
              <a:t>Бадмаева </a:t>
            </a:r>
            <a:r>
              <a:rPr lang="ru-RU" dirty="0" err="1" smtClean="0"/>
              <a:t>Цымжидма</a:t>
            </a:r>
            <a:r>
              <a:rPr lang="ru-RU" dirty="0" smtClean="0"/>
              <a:t> </a:t>
            </a:r>
            <a:r>
              <a:rPr lang="ru-RU" dirty="0" err="1" smtClean="0"/>
              <a:t>Бадмацыреновна</a:t>
            </a:r>
            <a:endParaRPr lang="ru-RU" dirty="0"/>
          </a:p>
        </p:txBody>
      </p:sp>
    </p:spTree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i (9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913987"/>
          </a:xfrm>
          <a:prstGeom prst="rect">
            <a:avLst/>
          </a:prstGeom>
        </p:spPr>
      </p:pic>
      <p:pic>
        <p:nvPicPr>
          <p:cNvPr id="6" name="Рисунок 5" descr="i (95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63888" y="2780928"/>
            <a:ext cx="4176464" cy="3165407"/>
          </a:xfrm>
          <a:prstGeom prst="rect">
            <a:avLst/>
          </a:prstGeom>
        </p:spPr>
      </p:pic>
    </p:spTree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5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981" y="0"/>
            <a:ext cx="9150982" cy="6669360"/>
          </a:xfrm>
          <a:prstGeom prst="rect">
            <a:avLst/>
          </a:prstGeom>
        </p:spPr>
      </p:pic>
    </p:spTree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836712"/>
            <a:ext cx="7128792" cy="83099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4800" b="1" dirty="0" err="1" smtClean="0">
                <a:solidFill>
                  <a:schemeClr val="accent5">
                    <a:lumMod val="75000"/>
                  </a:schemeClr>
                </a:solidFill>
              </a:rPr>
              <a:t>Дктр</a:t>
            </a:r>
            <a:r>
              <a:rPr lang="ru-RU" sz="4800" b="1" dirty="0" smtClean="0">
                <a:solidFill>
                  <a:schemeClr val="accent5">
                    <a:lumMod val="75000"/>
                  </a:schemeClr>
                </a:solidFill>
              </a:rPr>
              <a:t>-</a:t>
            </a:r>
            <a:endParaRPr lang="ru-RU" sz="4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600" y="1556792"/>
            <a:ext cx="16561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rgbClr val="FF0000"/>
                </a:solidFill>
              </a:rPr>
              <a:t>м</a:t>
            </a:r>
            <a:r>
              <a:rPr lang="ru-RU" sz="4800" b="1" dirty="0" smtClean="0">
                <a:solidFill>
                  <a:srgbClr val="FF0000"/>
                </a:solidFill>
              </a:rPr>
              <a:t>м- 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3608" y="3284984"/>
            <a:ext cx="1440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err="1" smtClean="0">
                <a:solidFill>
                  <a:srgbClr val="7030A0"/>
                </a:solidFill>
              </a:rPr>
              <a:t>Вр</a:t>
            </a:r>
            <a:r>
              <a:rPr lang="ru-RU" sz="4800" b="1" dirty="0" smtClean="0">
                <a:solidFill>
                  <a:srgbClr val="7030A0"/>
                </a:solidFill>
              </a:rPr>
              <a:t>-</a:t>
            </a:r>
            <a:endParaRPr lang="ru-RU" sz="4800" b="1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43608" y="4221088"/>
            <a:ext cx="29523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err="1" smtClean="0">
                <a:solidFill>
                  <a:srgbClr val="C00000"/>
                </a:solidFill>
              </a:rPr>
              <a:t>Лбвь</a:t>
            </a:r>
            <a:r>
              <a:rPr lang="ru-RU" sz="4800" b="1" dirty="0" smtClean="0">
                <a:solidFill>
                  <a:srgbClr val="C00000"/>
                </a:solidFill>
              </a:rPr>
              <a:t>- </a:t>
            </a:r>
            <a:r>
              <a:rPr lang="ru-RU" sz="4800" b="1" dirty="0" err="1" smtClean="0">
                <a:solidFill>
                  <a:srgbClr val="C00000"/>
                </a:solidFill>
              </a:rPr>
              <a:t>Мхйлвн</a:t>
            </a:r>
            <a:r>
              <a:rPr lang="ru-RU" sz="4800" b="1" dirty="0" smtClean="0">
                <a:solidFill>
                  <a:srgbClr val="C00000"/>
                </a:solidFill>
              </a:rPr>
              <a:t>-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71600" y="2492896"/>
            <a:ext cx="15121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err="1">
                <a:solidFill>
                  <a:schemeClr val="tx2">
                    <a:lumMod val="75000"/>
                  </a:schemeClr>
                </a:solidFill>
              </a:rPr>
              <a:t>п</a:t>
            </a:r>
            <a:r>
              <a:rPr lang="ru-RU" sz="5400" b="1" dirty="0" err="1" smtClean="0">
                <a:solidFill>
                  <a:schemeClr val="tx2">
                    <a:lumMod val="75000"/>
                  </a:schemeClr>
                </a:solidFill>
              </a:rPr>
              <a:t>п</a:t>
            </a: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  <a:t>-</a:t>
            </a:r>
            <a:endParaRPr lang="ru-RU" sz="5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15816" y="836712"/>
            <a:ext cx="2880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доктор</a:t>
            </a:r>
            <a:endParaRPr lang="ru-RU" sz="4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71800" y="1556792"/>
            <a:ext cx="35283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мама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71800" y="2564904"/>
            <a:ext cx="3096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папа</a:t>
            </a:r>
            <a:endParaRPr lang="ru-RU" sz="4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43808" y="3284984"/>
            <a:ext cx="3888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</a:rPr>
              <a:t>Вера</a:t>
            </a:r>
            <a:endParaRPr lang="ru-RU" sz="4800" b="1" dirty="0">
              <a:solidFill>
                <a:srgbClr val="7030A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03848" y="4149080"/>
            <a:ext cx="28083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Любовь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851920" y="5013176"/>
            <a:ext cx="360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Михайловна</a:t>
            </a:r>
            <a:endParaRPr lang="ru-RU" sz="4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9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620688"/>
            <a:ext cx="8640961" cy="5400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68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0631" y="0"/>
            <a:ext cx="9154632" cy="6858000"/>
          </a:xfrm>
          <a:prstGeom prst="rect">
            <a:avLst/>
          </a:prstGeom>
        </p:spPr>
      </p:pic>
    </p:spTree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88640"/>
            <a:ext cx="75608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accent6">
                    <a:lumMod val="75000"/>
                  </a:schemeClr>
                </a:solidFill>
              </a:rPr>
              <a:t>Тема урока: «Гласные звуки и буквы»</a:t>
            </a:r>
            <a:endParaRPr lang="ru-RU" sz="5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" name="Рисунок 2" descr="slide_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772816"/>
            <a:ext cx="8280920" cy="4887162"/>
          </a:xfrm>
          <a:prstGeom prst="rect">
            <a:avLst/>
          </a:prstGeom>
        </p:spPr>
      </p:pic>
    </p:spTree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33600" y="228600"/>
            <a:ext cx="4572000" cy="6400800"/>
          </a:xfrm>
          <a:prstGeom prst="rect">
            <a:avLst/>
          </a:prstGeom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6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0632" y="0"/>
            <a:ext cx="9154632" cy="6858000"/>
          </a:xfrm>
          <a:prstGeom prst="rect">
            <a:avLst/>
          </a:prstGeom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54</TotalTime>
  <Words>31</Words>
  <Application>Microsoft Office PowerPoint</Application>
  <PresentationFormat>Экран (4:3)</PresentationFormat>
  <Paragraphs>15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Урок русского языка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admin</cp:lastModifiedBy>
  <cp:revision>7</cp:revision>
  <dcterms:created xsi:type="dcterms:W3CDTF">2016-04-11T16:58:31Z</dcterms:created>
  <dcterms:modified xsi:type="dcterms:W3CDTF">2020-12-04T02:48:57Z</dcterms:modified>
</cp:coreProperties>
</file>