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4" r:id="rId6"/>
    <p:sldId id="265" r:id="rId7"/>
    <p:sldId id="256" r:id="rId8"/>
    <p:sldId id="263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>
      <p:cViewPr varScale="1">
        <p:scale>
          <a:sx n="82" d="100"/>
          <a:sy n="82" d="100"/>
        </p:scale>
        <p:origin x="148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4966758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</a:rPr>
              <a:t>Белоконова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Елена Сергеевна –воспитатель  МБДОУ «Детский сад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</a:rPr>
              <a:t>общеразвивающего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вида №24»</a:t>
            </a:r>
          </a:p>
        </p:txBody>
      </p:sp>
      <p:pic>
        <p:nvPicPr>
          <p:cNvPr id="2050" name="Picture 2" descr="C:\Users\User\Desktop\IMG_20200306_071438.jpg"/>
          <p:cNvPicPr>
            <a:picLocks noChangeAspect="1" noChangeArrowheads="1"/>
          </p:cNvPicPr>
          <p:nvPr/>
        </p:nvPicPr>
        <p:blipFill>
          <a:blip r:embed="rId3" cstate="print"/>
          <a:srcRect l="15606" t="11394" r="23520" b="22982"/>
          <a:stretch>
            <a:fillRect/>
          </a:stretch>
        </p:blipFill>
        <p:spPr bwMode="auto">
          <a:xfrm>
            <a:off x="556692" y="573875"/>
            <a:ext cx="2664296" cy="3829555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891A0B-5679-4FF9-BD58-B2C4BBB42442}"/>
              </a:ext>
            </a:extLst>
          </p:cNvPr>
          <p:cNvSpPr txBox="1"/>
          <p:nvPr/>
        </p:nvSpPr>
        <p:spPr>
          <a:xfrm>
            <a:off x="3399943" y="910951"/>
            <a:ext cx="56864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«</a:t>
            </a:r>
            <a:r>
              <a:rPr lang="ru-RU" sz="1600" i="1" dirty="0"/>
              <a:t>Дети должны жить в мире красоты, игры, сказки, музыки, рисунка, фантазии, творчества. Этот мир должен окружать ребёнка и тогда, когда мы хотим научить его читать и писать. Да, от того, как будет чувствовать себя ребёнок, поднимаясь на первую ступеньку лестницы познания, что он будет переживать, зависит весь его дальнейший путь к знаниям.</a:t>
            </a:r>
            <a:endParaRPr lang="ru-RU" sz="1600" dirty="0"/>
          </a:p>
          <a:p>
            <a:r>
              <a:rPr lang="ru-RU" sz="1600" i="1" dirty="0"/>
              <a:t>Когда думаешь о детском мозге, представляешь нежный цветок розы, на котором дрожит капелька росы. Какая осторожность и нежность нужны, чтобы, сорвав цветок, не уронить каплю.»                                 </a:t>
            </a:r>
            <a:endParaRPr lang="ru-RU" sz="1600" dirty="0"/>
          </a:p>
          <a:p>
            <a:r>
              <a:rPr lang="ru-RU" sz="1600" i="1" dirty="0"/>
              <a:t>                                                 </a:t>
            </a:r>
          </a:p>
          <a:p>
            <a:r>
              <a:rPr lang="ru-RU" sz="1600" i="1" dirty="0"/>
              <a:t>             </a:t>
            </a:r>
            <a:r>
              <a:rPr lang="ru-RU" sz="1600" b="1" i="1" dirty="0"/>
              <a:t>В. А. Сухомлинский</a:t>
            </a:r>
            <a:endParaRPr lang="ru-RU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908720"/>
            <a:ext cx="78488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Образование:</a:t>
            </a:r>
          </a:p>
          <a:p>
            <a:endParaRPr lang="ru-RU" sz="24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    - Павловское педагогическое училище  2003г</a:t>
            </a: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     Специальность: преподавание в начальных классах</a:t>
            </a:r>
          </a:p>
          <a:p>
            <a:pPr marL="441325" indent="-441325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     -Воронежский  государственный  педагогический            университет 2020г</a:t>
            </a: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       Профиль : Дошкольное образование</a:t>
            </a:r>
          </a:p>
          <a:p>
            <a:endParaRPr lang="ru-RU" sz="24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Квалификационная категория: 1</a:t>
            </a:r>
          </a:p>
          <a:p>
            <a:endParaRPr lang="ru-RU" sz="24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Педагогический стаж работы: с 2010г. </a:t>
            </a:r>
          </a:p>
          <a:p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BB85FE-10D6-4F54-AD91-17E97BD9B5CC}"/>
              </a:ext>
            </a:extLst>
          </p:cNvPr>
          <p:cNvSpPr txBox="1"/>
          <p:nvPr/>
        </p:nvSpPr>
        <p:spPr>
          <a:xfrm>
            <a:off x="3131840" y="280383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Общие сведения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" name="Содержимое 9" descr="Диплом участник Зеленый свет Белоконова Е. С._page-00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33708" y="1692276"/>
            <a:ext cx="2343586" cy="3312368"/>
          </a:xfrm>
        </p:spPr>
      </p:pic>
      <p:pic>
        <p:nvPicPr>
          <p:cNvPr id="11" name="Содержимое 10" descr="диплом лауреата проект 21век_page-0001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2606265" y="4003182"/>
            <a:ext cx="1838435" cy="2451247"/>
          </a:xfrm>
        </p:spPr>
      </p:pic>
      <p:pic>
        <p:nvPicPr>
          <p:cNvPr id="12" name="Рисунок 11" descr="Сертификат учитель Белоконова Елена Сергеевна_page-00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7597" y="1153439"/>
            <a:ext cx="3256781" cy="23042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79712" y="274142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Результативность деятельности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26016" y="1594723"/>
            <a:ext cx="248427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76834B3-7314-4B2F-985B-4913E027EA9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672" y="4003183"/>
            <a:ext cx="1838435" cy="245124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r="8298" b="3713"/>
          <a:stretch>
            <a:fillRect/>
          </a:stretch>
        </p:blipFill>
        <p:spPr bwMode="auto">
          <a:xfrm>
            <a:off x="3005704" y="692696"/>
            <a:ext cx="2938926" cy="411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094" y="3027742"/>
            <a:ext cx="243027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C:\Users\User\Desktop\IMG_20201109_1149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6614" y="2971129"/>
            <a:ext cx="2516004" cy="3353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6BB86E6-381D-41A8-9FA0-4074728FBA9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r="2401"/>
          <a:stretch/>
        </p:blipFill>
        <p:spPr>
          <a:xfrm>
            <a:off x="3191443" y="1118719"/>
            <a:ext cx="2638854" cy="362430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8B716F5-4202-44B8-8F74-02E615B876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59" y="2924944"/>
            <a:ext cx="2539404" cy="338587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06A5F0D-614A-46E4-8E4E-32D3A4255DC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6950" r="-846"/>
          <a:stretch/>
        </p:blipFill>
        <p:spPr>
          <a:xfrm>
            <a:off x="6183686" y="2685695"/>
            <a:ext cx="2638854" cy="347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618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84213F8-4E3A-4FAB-A8F6-02CDD168360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26" r="408" b="14528"/>
          <a:stretch/>
        </p:blipFill>
        <p:spPr>
          <a:xfrm>
            <a:off x="3995936" y="1107301"/>
            <a:ext cx="4320480" cy="221067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5A71CA7-44CF-488C-AE78-DD89EFD681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7279" r="2193"/>
          <a:stretch/>
        </p:blipFill>
        <p:spPr>
          <a:xfrm>
            <a:off x="3995937" y="3520373"/>
            <a:ext cx="4293300" cy="272333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D7E9E45-C45D-49E5-B7C8-A7EA351BF5C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8" r="5977"/>
          <a:stretch/>
        </p:blipFill>
        <p:spPr>
          <a:xfrm>
            <a:off x="885393" y="1219200"/>
            <a:ext cx="2410544" cy="460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874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CEF7B1F-43BE-4EAA-AFA1-FDA2AB4132D5}"/>
              </a:ext>
            </a:extLst>
          </p:cNvPr>
          <p:cNvSpPr txBox="1"/>
          <p:nvPr/>
        </p:nvSpPr>
        <p:spPr>
          <a:xfrm>
            <a:off x="2699792" y="310168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Увлечение</a:t>
            </a:r>
          </a:p>
          <a:p>
            <a:pPr algn="ctr"/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(вышивка лентами)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B984F9A-CABF-4AAD-B467-13DB8E00FD9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06" r="618"/>
          <a:stretch/>
        </p:blipFill>
        <p:spPr>
          <a:xfrm>
            <a:off x="4992290" y="1591819"/>
            <a:ext cx="3209178" cy="223764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D4884B7-7609-4C8D-A47A-0C93566669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6" t="1783" r="5839" b="2152"/>
          <a:stretch/>
        </p:blipFill>
        <p:spPr>
          <a:xfrm>
            <a:off x="1187624" y="1976537"/>
            <a:ext cx="2731283" cy="400845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FE0B4E6-E919-49BD-A48B-73212C010FB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290" y="4062739"/>
            <a:ext cx="3209178" cy="240688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54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F649C8E-2893-4D90-8166-59919E4334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56" y="2822029"/>
            <a:ext cx="2463738" cy="328498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0BADD0D-2524-46F5-AE61-FA1CB414AF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2" t="20700" r="13649" b="16587"/>
          <a:stretch/>
        </p:blipFill>
        <p:spPr>
          <a:xfrm>
            <a:off x="2927560" y="1571334"/>
            <a:ext cx="3084317" cy="371533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A3A9D92-445A-4346-B96F-1AA5E13C583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4" t="18995" r="22451" b="16819"/>
          <a:stretch/>
        </p:blipFill>
        <p:spPr>
          <a:xfrm>
            <a:off x="6207643" y="2822029"/>
            <a:ext cx="2725472" cy="3284984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EA3F95B-9508-4FD4-8F06-DA351F014666}"/>
              </a:ext>
            </a:extLst>
          </p:cNvPr>
          <p:cNvSpPr/>
          <p:nvPr/>
        </p:nvSpPr>
        <p:spPr>
          <a:xfrm>
            <a:off x="2927560" y="124744"/>
            <a:ext cx="301968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  <a:t>Увлечение</a:t>
            </a:r>
          </a:p>
          <a:p>
            <a:pPr algn="ctr"/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(рисование)</a:t>
            </a:r>
          </a:p>
        </p:txBody>
      </p:sp>
    </p:spTree>
    <p:extLst>
      <p:ext uri="{BB962C8B-B14F-4D97-AF65-F5344CB8AC3E}">
        <p14:creationId xmlns:p14="http://schemas.microsoft.com/office/powerpoint/2010/main" val="3041225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F09AD6C-417F-488F-A9B1-F773ED9F1072}"/>
              </a:ext>
            </a:extLst>
          </p:cNvPr>
          <p:cNvSpPr/>
          <p:nvPr/>
        </p:nvSpPr>
        <p:spPr>
          <a:xfrm>
            <a:off x="886132" y="2399422"/>
            <a:ext cx="765466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</a:rPr>
              <a:t>Спасибо за внимание!</a:t>
            </a:r>
            <a:endParaRPr lang="ru-RU" sz="6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1342</TotalTime>
  <Words>269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PC</cp:lastModifiedBy>
  <cp:revision>23</cp:revision>
  <dcterms:created xsi:type="dcterms:W3CDTF">2020-11-08T11:13:10Z</dcterms:created>
  <dcterms:modified xsi:type="dcterms:W3CDTF">2020-11-25T11:50:47Z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583807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