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62" r:id="rId4"/>
    <p:sldId id="260" r:id="rId5"/>
    <p:sldId id="265" r:id="rId6"/>
    <p:sldId id="267" r:id="rId7"/>
    <p:sldId id="268" r:id="rId8"/>
    <p:sldId id="269" r:id="rId9"/>
    <p:sldId id="270" r:id="rId10"/>
    <p:sldId id="271" r:id="rId11"/>
    <p:sldId id="266" r:id="rId12"/>
    <p:sldId id="273" r:id="rId13"/>
    <p:sldId id="272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140" y="33265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речи </a:t>
            </a:r>
            <a:endParaRPr lang="ru-RU" sz="48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занятиях по физкультуре в ДОУ</a:t>
            </a:r>
            <a:endParaRPr lang="ru-RU" sz="4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29249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algn="r"/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Фоменкова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А.Б.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49878"/>
            <a:ext cx="83335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Различные виды игр с речевым сопровождением: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96752"/>
            <a:ext cx="3456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мячом;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гры со скакалкой;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народные игры;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цветом;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интерактивные игры.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avatars.mds.yandex.net/get-zen_doc/249065/pub_5d4875e2e854a900b4e94911_5d487734e854a900b4e9491e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207" y="2204864"/>
            <a:ext cx="495049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70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2672239"/>
            <a:ext cx="439675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мяч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развивают мозг ребенка, стимулируют развитие речи, творческие способности, фантазию. </a:t>
            </a:r>
            <a:endParaRPr lang="ru-RU" sz="2400" dirty="0"/>
          </a:p>
          <a:p>
            <a:pPr algn="just"/>
            <a:r>
              <a:rPr lang="ru-RU" sz="2400" dirty="0"/>
              <a:t>      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Мяч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помогает разнообразить коррекционную работу, активизирует мелкую и общую моторику, ориентировку в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пространстве, внимание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помогает наладить контакт с детьми, нормализует поведение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гиперактивных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детей.</a:t>
            </a:r>
          </a:p>
        </p:txBody>
      </p:sp>
      <p:pic>
        <p:nvPicPr>
          <p:cNvPr id="1026" name="Picture 2" descr="https://igrushki7km.com.ua/image/cache/catalog/sportivnyye-tovary/myachi/myach-detskiy-MS-2072_0-1000x1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5" y="90682"/>
            <a:ext cx="2581558" cy="258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Скачет мячик, как живой. Мячик, мячик, что с тобой?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Ничего он не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сказал,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ишь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быстрее ускакал.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531" y="2060848"/>
            <a:ext cx="242886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54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60648"/>
            <a:ext cx="597666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Брось-назови!»</a:t>
            </a:r>
          </a:p>
          <a:p>
            <a:pPr algn="just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Взрослый бросает мяч ребенку и просит ребенка назвать что то на определенную тему, когда тот бросает мяч обратно.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Фрукты: апельсин, киви, манго….</a:t>
            </a:r>
          </a:p>
          <a:p>
            <a:pPr algn="just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Имена мальчиков: Женя, Максим, Игорь….</a:t>
            </a:r>
          </a:p>
          <a:p>
            <a:pPr algn="just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Города: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Таллин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Москва, Рига…</a:t>
            </a:r>
          </a:p>
          <a:p>
            <a:pPr algn="just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Звуки животных: кошка-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«мяу»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ёжик-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фыр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фыр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воробей-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«чик-чирик»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и др.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506786"/>
            <a:ext cx="3968105" cy="319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20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3888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Скакалка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также может послужить хорошим помощником в развитии речи на занятиях физкультуры в дошкольном учреждении. Прыгая и проговаривая ритмический рисунок, ребёнок будет совершенствовать свой речевой аппарат в игровой форме.</a:t>
            </a:r>
          </a:p>
        </p:txBody>
      </p:sp>
      <p:pic>
        <p:nvPicPr>
          <p:cNvPr id="2050" name="Picture 2" descr="https://image.freepik.com/free-vector/_61841-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65528"/>
            <a:ext cx="3648028" cy="409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60032" y="4869160"/>
            <a:ext cx="39471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скакалке я скакала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 капли не устала,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Раз, два, три, четыре, пять,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Буду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дальше я скакать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05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60648"/>
            <a:ext cx="59766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7" y="264579"/>
            <a:ext cx="59766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Речевые подвижные </a:t>
            </a:r>
            <a:r>
              <a:rPr lang="ru-RU" sz="2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один из методов стимулирования и развития речи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дошкольников. Они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научат детей быть внимательными к своей речи и речи взрослого, слышать и корректировать речевые ошибки, правильно произносить звуки, разовьют интонационную выразительность речи, грамматический строй, углубят представления об окружающем, а также внимание и память.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883" y="3534462"/>
            <a:ext cx="4752528" cy="2819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3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60648"/>
            <a:ext cx="59766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1" y="116632"/>
            <a:ext cx="626469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Народные подвижные игры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вызывают активную работу мысли, способствуют расширению кругозора, уточнению представлений об окружающем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мире.</a:t>
            </a:r>
          </a:p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народных играх много юмора, шуток, соревновательного задора; движения точны и образны. Каждая народная игра начинается считалкой, занимательными диалогами. Они прочно и быстро запоминаются детьми и проговариваются в повседневной жизни, это развивает память и речь. Народный фольклор устно передаётся от поколения к поколению и никогда не стареет.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077072"/>
            <a:ext cx="3744416" cy="251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77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один из первых и очень важных этапов воздействия на развитие  речи. </a:t>
            </a:r>
          </a:p>
          <a:p>
            <a:pPr algn="just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дыхания,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силой и продолжительностью выдоха, темпом и ритмом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на  занятиях в процессе двигательных упражнений сначала без речи (формируется физиологическое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дыхание),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с речью (воспитывается речевое дыхание).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268" y="2780928"/>
            <a:ext cx="450848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49359" y="3212976"/>
            <a:ext cx="331236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«Насос»</a:t>
            </a:r>
          </a:p>
          <a:p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На вдохе руки поднимаются вверх, на длинном выдохе произносится «с-с-с» и руки плавно опускаются вниз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8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sz="4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830997"/>
            <a:ext cx="892899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еще много различных форм и методов, способствующих развитию речи дошкольников, которые применяются на занятиях по физической культуре в ДОУ. И они широко применяются в образовательной деятельности.</a:t>
            </a:r>
          </a:p>
          <a:p>
            <a:pPr algn="just"/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течение занятий по физической 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культуре 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 обогащает свою речь и узнает много нового и интересного. У ребенка активизируется и повышается активный и пассивный словарный запас, развивается мышление, воображение, формируются волевые качества личности. Ребенок социализируется путем общения на занятиях с инструктором по физической культуре, приобретает навыки речевого общения, овладевает спортивной профессиональной терминологией, а именно — усваивает названия предметов, спортивного инвентаря, видов спорта и др. На занятиях физкультурой инструктор активно пользуется различными спортивными понятиями, командами, распоряжениями, просьбами, наводящими вопросами, объяснениями и многим другим. Также он использует рассказ, беседу с воспитанниками.</a:t>
            </a:r>
          </a:p>
        </p:txBody>
      </p:sp>
    </p:spTree>
    <p:extLst>
      <p:ext uri="{BB962C8B-B14F-4D97-AF65-F5344CB8AC3E}">
        <p14:creationId xmlns:p14="http://schemas.microsoft.com/office/powerpoint/2010/main" val="289397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311" y="548680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физического воспитания в детском саду состоит в том, чтобы, удовлетворяя естественную биологическую потребность дошкольников в движении, добиться хорошего уровня здоровья и всестороннего физического развития детей.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Но, помимо 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развития физических качеств,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стоит забывать и о развитии речи. </a:t>
            </a:r>
            <a:r>
              <a:rPr lang="ru-RU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каждым годом число поздно говорящих детей возрастает, активный словарь детей крайне низок. Они стараются обходиться мимикой, жестами, но, никак не словесным выражением потребностей и просто общением. На занятиях физкультурой мы стараемся помочь детям овладеть развитием не только крупной моторики, но и мелкой, отвечающей за умственное развитие и развитие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332656"/>
            <a:ext cx="59401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занятиях мы используем: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стихотворное и музыкальное сопровождение упражнений и игр;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речевки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считалочки; 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художественное слово;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развиваем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сенсорику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моторику, зрительное восприятие и т.д.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6828817" cy="26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060848"/>
            <a:ext cx="5593841" cy="39604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и методы, способствующие развитию речевой активности дошкольников на занятиях физической культуры: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319" y="867752"/>
            <a:ext cx="391463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известно, дети младшего возраста стараются подражать поведению взрослых. Речь детей формируется под влиянием их речи. Следовательно, если родители или воспитатель четко, логично и правильно излагают свои мысли, ребёнок будет неосознанно стремиться делать также. Особое внимание следует уделить правильности произношения слов.</a:t>
            </a:r>
          </a:p>
          <a:p>
            <a:pPr algn="just"/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9352" y="260648"/>
            <a:ext cx="5697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 инструктора (воспитателя)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6606" y="3789040"/>
            <a:ext cx="4158497" cy="277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901566"/>
            <a:ext cx="4158497" cy="277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640119"/>
            <a:ext cx="61926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мощная целенаправленная тренировка для мозга ребёнка, стимулирующая его развитие. Многие исследователи, занимающиеся проблемой воспитания детей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возраста, указывают на взаимосвязь и взаимозависимость становления моторной и речевой функций. Доказано наличие связи между совершенствованием тонких движений пальцев рук и активной речи ребёнка.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16632"/>
            <a:ext cx="3164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 игры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434549"/>
            <a:ext cx="40521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Раз, два, три, четыре, пять,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(загибаем пальчики)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Вышел зайчик погулять,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(показываем «зайку»)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нам делать? Как нам быть?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(разводим руки в разные стороны)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зайчика ловить.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(делаем хватательные движения)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Снова будем мы считать: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Раз, два, три, четыре, пять.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(загибаем пальчики)</a:t>
            </a:r>
          </a:p>
        </p:txBody>
      </p:sp>
      <p:pic>
        <p:nvPicPr>
          <p:cNvPr id="5122" name="Picture 2" descr="https://ds05.infourok.ru/uploads/ex/0ed8/00031c17-885c0442/hello_html_m3bca1b5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2123" y="3466238"/>
            <a:ext cx="2039768" cy="307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9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3723" y="1052736"/>
            <a:ext cx="565212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Считалки и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зазывалки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вид детского творчества, небольшие стихотворения с четкой рифмой и структурой с шутливым характером, предназначенные для случайного выбора участника игры из множества или для привлечения к игре. Считалки и </a:t>
            </a:r>
            <a:r>
              <a:rPr lang="ru-RU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зазывалки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способствуют развитию чёткой артикуляции и дикции у детей дошкольного возраста.</a:t>
            </a:r>
          </a:p>
          <a:p>
            <a:pPr algn="just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Речёвка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небольшой ритмически организованный текст различного содержания, исполняемый группой детей.</a:t>
            </a:r>
          </a:p>
          <a:p>
            <a:pPr algn="just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Девиз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короткая и ёмкая фраза, заменяющая приветствие и характеризующая ту или иную деятельность участников.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526" y="260648"/>
            <a:ext cx="6748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Считалочки, </a:t>
            </a:r>
            <a:r>
              <a:rPr lang="ru-RU" sz="2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зазывалки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речёвки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девизы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349878"/>
            <a:ext cx="3864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Шёл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утёнок по дорожке,</a:t>
            </a:r>
          </a:p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Видит он – лежат сапожки.</a:t>
            </a:r>
          </a:p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Стал сапожки он носить,</a:t>
            </a:r>
          </a:p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Выходи, тебе водить.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9802" y="3645024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 2, 3, 4, 5 –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пойдет со мной играть?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Будем прыгать и скакать,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друг друга развлекать!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3071673" cy="372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image.freepik.com/free-vector/_1308-89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2016224" cy="336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86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1348847"/>
            <a:ext cx="49382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любой игры есть определённые правила, которые водящий или организатор должны объяснить играющим. Сначала целесообразно о правилах рассказать взрослому (инструктору,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воспитателю),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за тем, в последствии, предложить это делать и самим детям. Объяснение правил игры способствует развитию логичности, чёткости речи, повышению самооценки.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10452" y="404664"/>
            <a:ext cx="4287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Объяснение правила игры</a:t>
            </a:r>
          </a:p>
        </p:txBody>
      </p:sp>
    </p:spTree>
    <p:extLst>
      <p:ext uri="{BB962C8B-B14F-4D97-AF65-F5344CB8AC3E}">
        <p14:creationId xmlns:p14="http://schemas.microsoft.com/office/powerpoint/2010/main" val="308629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269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fomenkovaanastasiya75@gmail.com</cp:lastModifiedBy>
  <cp:revision>36</cp:revision>
  <dcterms:created xsi:type="dcterms:W3CDTF">2014-05-12T04:44:22Z</dcterms:created>
  <dcterms:modified xsi:type="dcterms:W3CDTF">2020-12-04T09:20:07Z</dcterms:modified>
</cp:coreProperties>
</file>